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charts/chart1.xml" ContentType="application/vnd.openxmlformats-officedocument.drawingml.char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sldIdLst>
    <p:sldId id="256" r:id="rId2"/>
    <p:sldId id="284" r:id="rId3"/>
    <p:sldId id="323" r:id="rId4"/>
    <p:sldId id="289" r:id="rId5"/>
    <p:sldId id="331" r:id="rId6"/>
    <p:sldId id="301" r:id="rId7"/>
    <p:sldId id="305" r:id="rId8"/>
    <p:sldId id="333" r:id="rId9"/>
    <p:sldId id="324" r:id="rId10"/>
    <p:sldId id="325" r:id="rId11"/>
    <p:sldId id="332" r:id="rId12"/>
    <p:sldId id="335" r:id="rId13"/>
    <p:sldId id="336" r:id="rId14"/>
    <p:sldId id="330" r:id="rId15"/>
    <p:sldId id="337" r:id="rId16"/>
  </p:sldIdLst>
  <p:sldSz cx="9144000" cy="6858000" type="screen4x3"/>
  <p:notesSz cx="6794500" cy="99314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7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31" autoAdjust="0"/>
    <p:restoredTop sz="95417" autoAdjust="0"/>
  </p:normalViewPr>
  <p:slideViewPr>
    <p:cSldViewPr snapToGrid="0" snapToObjects="1" showGuides="1">
      <p:cViewPr>
        <p:scale>
          <a:sx n="104" d="100"/>
          <a:sy n="104" d="100"/>
        </p:scale>
        <p:origin x="-84" y="-90"/>
      </p:cViewPr>
      <p:guideLst>
        <p:guide orient="horz" pos="2160"/>
        <p:guide pos="2880"/>
      </p:guideLst>
    </p:cSldViewPr>
  </p:slideViewPr>
  <p:outlineViewPr>
    <p:cViewPr>
      <p:scale>
        <a:sx n="33" d="100"/>
        <a:sy n="33" d="100"/>
      </p:scale>
      <p:origin x="0" y="-2940"/>
    </p:cViewPr>
  </p:outlin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38" d="100"/>
          <a:sy n="38" d="100"/>
        </p:scale>
        <p:origin x="2424"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t" anchorCtr="0"/>
          <a:lstStyle/>
          <a:p>
            <a:pPr>
              <a:defRPr sz="1862" b="0" i="0" u="none" strike="noStrike" kern="1200" spc="0" baseline="0">
                <a:solidFill>
                  <a:schemeClr val="tx1">
                    <a:lumMod val="65000"/>
                    <a:lumOff val="35000"/>
                  </a:schemeClr>
                </a:solidFill>
                <a:latin typeface="+mn-lt"/>
                <a:ea typeface="+mn-ea"/>
                <a:cs typeface="+mn-cs"/>
              </a:defRPr>
            </a:pPr>
            <a:r>
              <a:rPr lang="en-GB" sz="1600" dirty="0" err="1">
                <a:solidFill>
                  <a:schemeClr val="tx1"/>
                </a:solidFill>
                <a:latin typeface="Arial" panose="020B0604020202020204" pitchFamily="34" charset="0"/>
                <a:cs typeface="Arial" panose="020B0604020202020204" pitchFamily="34" charset="0"/>
              </a:rPr>
              <a:t>Diagramtitel</a:t>
            </a:r>
            <a:endParaRPr lang="en-GB" sz="1600" dirty="0">
              <a:solidFill>
                <a:schemeClr val="tx1"/>
              </a:solidFill>
              <a:latin typeface="Arial" panose="020B0604020202020204" pitchFamily="34" charset="0"/>
              <a:cs typeface="Arial" panose="020B0604020202020204" pitchFamily="34" charset="0"/>
            </a:endParaRPr>
          </a:p>
        </c:rich>
      </c:tx>
      <c:layout>
        <c:manualLayout>
          <c:xMode val="edge"/>
          <c:yMode val="edge"/>
          <c:x val="0.33806119899954873"/>
          <c:y val="0"/>
        </c:manualLayout>
      </c:layout>
      <c:overlay val="0"/>
      <c:spPr>
        <a:noFill/>
        <a:ln>
          <a:noFill/>
        </a:ln>
        <a:effectLst/>
      </c:spPr>
    </c:title>
    <c:autoTitleDeleted val="0"/>
    <c:plotArea>
      <c:layout/>
      <c:barChart>
        <c:barDir val="col"/>
        <c:grouping val="clustered"/>
        <c:varyColors val="0"/>
        <c:ser>
          <c:idx val="0"/>
          <c:order val="0"/>
          <c:tx>
            <c:strRef>
              <c:f>'Ark1'!$B$1</c:f>
              <c:strCache>
                <c:ptCount val="1"/>
                <c:pt idx="0">
                  <c:v>Serie 1</c:v>
                </c:pt>
              </c:strCache>
            </c:strRef>
          </c:tx>
          <c:spPr>
            <a:solidFill>
              <a:schemeClr val="accent1"/>
            </a:solidFill>
            <a:ln>
              <a:noFill/>
            </a:ln>
            <a:effectLst/>
          </c:spPr>
          <c:invertIfNegative val="0"/>
          <c:cat>
            <c:strRef>
              <c:f>'Ark1'!$A$2:$A$5</c:f>
              <c:strCache>
                <c:ptCount val="4"/>
                <c:pt idx="0">
                  <c:v>Kategori 1</c:v>
                </c:pt>
                <c:pt idx="1">
                  <c:v>Kategori 2</c:v>
                </c:pt>
                <c:pt idx="2">
                  <c:v>Kategori 3</c:v>
                </c:pt>
                <c:pt idx="3">
                  <c:v>Kategori 4</c:v>
                </c:pt>
              </c:strCache>
            </c:strRef>
          </c:cat>
          <c:val>
            <c:numRef>
              <c:f>'Ark1'!$B$2:$B$5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D3FF-B74B-8476-B05EA7C7237F}"/>
            </c:ext>
          </c:extLst>
        </c:ser>
        <c:ser>
          <c:idx val="1"/>
          <c:order val="1"/>
          <c:tx>
            <c:strRef>
              <c:f>'Ark1'!$C$1</c:f>
              <c:strCache>
                <c:ptCount val="1"/>
                <c:pt idx="0">
                  <c:v>Serie 2</c:v>
                </c:pt>
              </c:strCache>
            </c:strRef>
          </c:tx>
          <c:spPr>
            <a:solidFill>
              <a:schemeClr val="accent2"/>
            </a:solidFill>
            <a:ln>
              <a:noFill/>
            </a:ln>
            <a:effectLst/>
          </c:spPr>
          <c:invertIfNegative val="0"/>
          <c:cat>
            <c:strRef>
              <c:f>'Ark1'!$A$2:$A$5</c:f>
              <c:strCache>
                <c:ptCount val="4"/>
                <c:pt idx="0">
                  <c:v>Kategori 1</c:v>
                </c:pt>
                <c:pt idx="1">
                  <c:v>Kategori 2</c:v>
                </c:pt>
                <c:pt idx="2">
                  <c:v>Kategori 3</c:v>
                </c:pt>
                <c:pt idx="3">
                  <c:v>Kategori 4</c:v>
                </c:pt>
              </c:strCache>
            </c:strRef>
          </c:cat>
          <c:val>
            <c:numRef>
              <c:f>'Ark1'!$C$2:$C$5</c:f>
              <c:numCache>
                <c:formatCode>General</c:formatCode>
                <c:ptCount val="4"/>
                <c:pt idx="0">
                  <c:v>2.4</c:v>
                </c:pt>
                <c:pt idx="1">
                  <c:v>4.4000000000000004</c:v>
                </c:pt>
                <c:pt idx="2">
                  <c:v>1.8</c:v>
                </c:pt>
                <c:pt idx="3">
                  <c:v>2.8</c:v>
                </c:pt>
              </c:numCache>
            </c:numRef>
          </c:val>
          <c:extLst xmlns:c16r2="http://schemas.microsoft.com/office/drawing/2015/06/chart">
            <c:ext xmlns:c16="http://schemas.microsoft.com/office/drawing/2014/chart" uri="{C3380CC4-5D6E-409C-BE32-E72D297353CC}">
              <c16:uniqueId val="{00000001-D3FF-B74B-8476-B05EA7C7237F}"/>
            </c:ext>
          </c:extLst>
        </c:ser>
        <c:ser>
          <c:idx val="2"/>
          <c:order val="2"/>
          <c:tx>
            <c:strRef>
              <c:f>'Ark1'!$D$1</c:f>
              <c:strCache>
                <c:ptCount val="1"/>
                <c:pt idx="0">
                  <c:v>Serie 3</c:v>
                </c:pt>
              </c:strCache>
            </c:strRef>
          </c:tx>
          <c:spPr>
            <a:solidFill>
              <a:schemeClr val="accent3"/>
            </a:solidFill>
            <a:ln>
              <a:noFill/>
            </a:ln>
            <a:effectLst/>
          </c:spPr>
          <c:invertIfNegative val="0"/>
          <c:cat>
            <c:strRef>
              <c:f>'Ark1'!$A$2:$A$5</c:f>
              <c:strCache>
                <c:ptCount val="4"/>
                <c:pt idx="0">
                  <c:v>Kategori 1</c:v>
                </c:pt>
                <c:pt idx="1">
                  <c:v>Kategori 2</c:v>
                </c:pt>
                <c:pt idx="2">
                  <c:v>Kategori 3</c:v>
                </c:pt>
                <c:pt idx="3">
                  <c:v>Kategori 4</c:v>
                </c:pt>
              </c:strCache>
            </c:strRef>
          </c:cat>
          <c:val>
            <c:numRef>
              <c:f>'Ark1'!$D$2:$D$5</c:f>
              <c:numCache>
                <c:formatCode>General</c:formatCode>
                <c:ptCount val="4"/>
                <c:pt idx="0">
                  <c:v>2</c:v>
                </c:pt>
                <c:pt idx="1">
                  <c:v>2</c:v>
                </c:pt>
                <c:pt idx="2">
                  <c:v>3</c:v>
                </c:pt>
                <c:pt idx="3">
                  <c:v>5</c:v>
                </c:pt>
              </c:numCache>
            </c:numRef>
          </c:val>
          <c:extLst xmlns:c16r2="http://schemas.microsoft.com/office/drawing/2015/06/chart">
            <c:ext xmlns:c16="http://schemas.microsoft.com/office/drawing/2014/chart" uri="{C3380CC4-5D6E-409C-BE32-E72D297353CC}">
              <c16:uniqueId val="{00000002-D3FF-B74B-8476-B05EA7C7237F}"/>
            </c:ext>
          </c:extLst>
        </c:ser>
        <c:dLbls>
          <c:showLegendKey val="0"/>
          <c:showVal val="0"/>
          <c:showCatName val="0"/>
          <c:showSerName val="0"/>
          <c:showPercent val="0"/>
          <c:showBubbleSize val="0"/>
        </c:dLbls>
        <c:gapWidth val="219"/>
        <c:overlap val="-27"/>
        <c:axId val="163792384"/>
        <c:axId val="130432320"/>
      </c:barChart>
      <c:catAx>
        <c:axId val="163792384"/>
        <c:scaling>
          <c:orientation val="minMax"/>
        </c:scaling>
        <c:delete val="0"/>
        <c:axPos val="b"/>
        <c:numFmt formatCode="General" sourceLinked="1"/>
        <c:majorTickMark val="none"/>
        <c:minorTickMark val="none"/>
        <c:tickLblPos val="nextTo"/>
        <c:spPr>
          <a:noFill/>
          <a:ln w="6350" cap="flat" cmpd="sng" algn="ctr">
            <a:solidFill>
              <a:schemeClr val="tx1">
                <a:lumMod val="65000"/>
                <a:lumOff val="3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da-DK"/>
          </a:p>
        </c:txPr>
        <c:crossAx val="130432320"/>
        <c:crosses val="autoZero"/>
        <c:auto val="1"/>
        <c:lblAlgn val="ctr"/>
        <c:lblOffset val="100"/>
        <c:noMultiLvlLbl val="0"/>
      </c:catAx>
      <c:valAx>
        <c:axId val="130432320"/>
        <c:scaling>
          <c:orientation val="minMax"/>
        </c:scaling>
        <c:delete val="0"/>
        <c:axPos val="l"/>
        <c:majorGridlines>
          <c:spPr>
            <a:ln w="6350" cap="flat" cmpd="sng" algn="ctr">
              <a:solidFill>
                <a:schemeClr val="tx1">
                  <a:lumMod val="65000"/>
                  <a:lumOff val="3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da-DK"/>
          </a:p>
        </c:txPr>
        <c:crossAx val="163792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da-DK"/>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2"/>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2993474581255677E-2"/>
          <c:y val="0.13955445279742579"/>
          <c:w val="0.93800607122084478"/>
          <c:h val="0.86044554720257416"/>
        </c:manualLayout>
      </c:layout>
      <c:pie3DChart>
        <c:varyColors val="1"/>
        <c:ser>
          <c:idx val="0"/>
          <c:order val="0"/>
          <c:explosion val="7"/>
          <c:dPt>
            <c:idx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01-7F0A-4EE1-8B02-F4178A1C7D37}"/>
              </c:ext>
            </c:extLst>
          </c:dPt>
          <c:dPt>
            <c:idx val="1"/>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03-7F0A-4EE1-8B02-F4178A1C7D37}"/>
              </c:ext>
            </c:extLst>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05-7F0A-4EE1-8B02-F4178A1C7D37}"/>
              </c:ext>
            </c:extLst>
          </c:dPt>
          <c:dLbls>
            <c:dLbl>
              <c:idx val="0"/>
              <c:layout>
                <c:manualLayout>
                  <c:x val="-0.1530266669922111"/>
                  <c:y val="-2.2132768420680855E-2"/>
                </c:manualLayout>
              </c:layout>
              <c:spPr>
                <a:noFill/>
                <a:ln>
                  <a:noFill/>
                </a:ln>
                <a:effectLst/>
              </c:spPr>
              <c:txPr>
                <a:bodyPr rot="0" spcFirstLastPara="1" vertOverflow="ellipsis" vert="horz" wrap="square" lIns="38100" tIns="19050" rIns="38100" bIns="19050" anchor="ctr" anchorCtr="1">
                  <a:noAutofit/>
                </a:bodyPr>
                <a:lstStyle/>
                <a:p>
                  <a:pPr>
                    <a:defRPr sz="1700" b="1" i="0" u="none" strike="noStrike" kern="1200" baseline="0">
                      <a:solidFill>
                        <a:schemeClr val="tx1">
                          <a:lumMod val="65000"/>
                          <a:lumOff val="35000"/>
                        </a:schemeClr>
                      </a:solidFill>
                      <a:latin typeface="+mn-lt"/>
                      <a:ea typeface="+mn-ea"/>
                      <a:cs typeface="+mn-cs"/>
                    </a:defRPr>
                  </a:pPr>
                  <a:endParaRPr lang="da-DK"/>
                </a:p>
              </c:tx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33117038952342337"/>
                      <c:h val="0.17971729222701352"/>
                    </c:manualLayout>
                  </c15:layout>
                </c:ext>
                <c:ext xmlns:c16="http://schemas.microsoft.com/office/drawing/2014/chart" uri="{C3380CC4-5D6E-409C-BE32-E72D297353CC}">
                  <c16:uniqueId val="{00000001-7F0A-4EE1-8B02-F4178A1C7D37}"/>
                </c:ext>
              </c:extLst>
            </c:dLbl>
            <c:dLbl>
              <c:idx val="1"/>
              <c:layout>
                <c:manualLayout>
                  <c:x val="0.1775415476711738"/>
                  <c:y val="-1.5053625728828485E-2"/>
                </c:manualLayout>
              </c:layout>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7F0A-4EE1-8B02-F4178A1C7D37}"/>
                </c:ext>
              </c:extLst>
            </c:dLbl>
            <c:spPr>
              <a:noFill/>
              <a:ln>
                <a:noFill/>
              </a:ln>
              <a:effectLst/>
            </c:spPr>
            <c:txPr>
              <a:bodyPr rot="0" spcFirstLastPara="1" vertOverflow="ellipsis" vert="horz" wrap="square" lIns="38100" tIns="19050" rIns="38100" bIns="19050" anchor="ctr" anchorCtr="1">
                <a:spAutoFit/>
              </a:bodyPr>
              <a:lstStyle/>
              <a:p>
                <a:pPr>
                  <a:defRPr sz="1700" b="1" i="0" u="none" strike="noStrike" kern="1200" baseline="0">
                    <a:solidFill>
                      <a:schemeClr val="tx1">
                        <a:lumMod val="65000"/>
                        <a:lumOff val="35000"/>
                      </a:schemeClr>
                    </a:solidFill>
                    <a:latin typeface="+mn-lt"/>
                    <a:ea typeface="+mn-ea"/>
                    <a:cs typeface="+mn-cs"/>
                  </a:defRPr>
                </a:pPr>
                <a:endParaRPr lang="da-DK"/>
              </a:p>
            </c:txPr>
            <c:dLblPos val="bestFit"/>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cat>
            <c:strRef>
              <c:f>'2018'!$A$49:$A$51</c:f>
              <c:strCache>
                <c:ptCount val="3"/>
                <c:pt idx="0">
                  <c:v>Genanvendelse </c:v>
                </c:pt>
                <c:pt idx="1">
                  <c:v>Forbrænding </c:v>
                </c:pt>
                <c:pt idx="2">
                  <c:v>Deponering </c:v>
                </c:pt>
              </c:strCache>
            </c:strRef>
          </c:cat>
          <c:val>
            <c:numRef>
              <c:f>'2018'!$B$49:$B$51</c:f>
              <c:numCache>
                <c:formatCode>#,##0</c:formatCode>
                <c:ptCount val="3"/>
                <c:pt idx="0">
                  <c:v>60676.858121479978</c:v>
                </c:pt>
                <c:pt idx="1">
                  <c:v>54934.185357419992</c:v>
                </c:pt>
                <c:pt idx="2">
                  <c:v>6719.2004017999998</c:v>
                </c:pt>
              </c:numCache>
            </c:numRef>
          </c:val>
          <c:extLst xmlns:c16r2="http://schemas.microsoft.com/office/drawing/2015/06/chart">
            <c:ext xmlns:c16="http://schemas.microsoft.com/office/drawing/2014/chart" uri="{C3380CC4-5D6E-409C-BE32-E72D297353CC}">
              <c16:uniqueId val="{00000006-7F0A-4EE1-8B02-F4178A1C7D37}"/>
            </c:ext>
          </c:extLst>
        </c:ser>
        <c:dLbls>
          <c:dLblPos val="bestFit"/>
          <c:showLegendKey val="0"/>
          <c:showVal val="1"/>
          <c:showCatName val="0"/>
          <c:showSerName val="0"/>
          <c:showPercent val="0"/>
          <c:showBubbleSize val="0"/>
          <c:showLeaderLines val="1"/>
        </c:dLbls>
      </c:pie3DChart>
      <c:spPr>
        <a:noFill/>
        <a:ln>
          <a:noFill/>
        </a:ln>
        <a:effectLst/>
      </c:spPr>
    </c:plotArea>
    <c:plotVisOnly val="1"/>
    <c:dispBlanksAs val="zero"/>
    <c:showDLblsOverMax val="0"/>
  </c:chart>
  <c:spPr>
    <a:noFill/>
    <a:ln>
      <a:noFill/>
    </a:ln>
    <a:effectLst/>
  </c:spPr>
  <c:txPr>
    <a:bodyPr/>
    <a:lstStyle/>
    <a:p>
      <a:pPr>
        <a:defRPr/>
      </a:pPr>
      <a:endParaRPr lang="da-DK"/>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en-GB"/>
          </a:p>
        </p:txBody>
      </p:sp>
      <p:sp>
        <p:nvSpPr>
          <p:cNvPr id="3" name="Pladsholder til dato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E855F14D-3D65-7E4E-A6C7-1805E539B8BE}" type="datetimeFigureOut">
              <a:t>15-12-2019</a:t>
            </a:fld>
            <a:endParaRPr lang="en-GB"/>
          </a:p>
        </p:txBody>
      </p:sp>
      <p:sp>
        <p:nvSpPr>
          <p:cNvPr id="4" name="Pladsholder til slidebillede 3"/>
          <p:cNvSpPr>
            <a:spLocks noGrp="1" noRot="1" noChangeAspect="1"/>
          </p:cNvSpPr>
          <p:nvPr>
            <p:ph type="sldImg" idx="2"/>
          </p:nvPr>
        </p:nvSpPr>
        <p:spPr>
          <a:xfrm>
            <a:off x="1163638" y="1241425"/>
            <a:ext cx="4467225"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Pladsholder til noter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GB"/>
          </a:p>
        </p:txBody>
      </p:sp>
      <p:sp>
        <p:nvSpPr>
          <p:cNvPr id="6" name="Pladsholder til sidefod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lang="en-GB"/>
          </a:p>
        </p:txBody>
      </p:sp>
      <p:sp>
        <p:nvSpPr>
          <p:cNvPr id="7" name="Pladsholder til slidenummer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3C0BDB64-F4D6-9F46-AD98-C749A00D6FFC}" type="slidenum">
              <a:t>‹nr.›</a:t>
            </a:fld>
            <a:endParaRPr lang="en-GB"/>
          </a:p>
        </p:txBody>
      </p:sp>
    </p:spTree>
    <p:extLst>
      <p:ext uri="{BB962C8B-B14F-4D97-AF65-F5344CB8AC3E}">
        <p14:creationId xmlns:p14="http://schemas.microsoft.com/office/powerpoint/2010/main" val="2676316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C0BDB64-F4D6-9F46-AD98-C749A00D6FFC}" type="slidenum">
              <a:rPr lang="da-DK" smtClean="0"/>
              <a:t>1</a:t>
            </a:fld>
            <a:endParaRPr lang="da-DK"/>
          </a:p>
        </p:txBody>
      </p:sp>
    </p:spTree>
    <p:extLst>
      <p:ext uri="{BB962C8B-B14F-4D97-AF65-F5344CB8AC3E}">
        <p14:creationId xmlns:p14="http://schemas.microsoft.com/office/powerpoint/2010/main" val="3423320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endParaRPr lang="da-DK" dirty="0"/>
          </a:p>
        </p:txBody>
      </p:sp>
      <p:sp>
        <p:nvSpPr>
          <p:cNvPr id="4" name="Pladsholder til slidenummer 3"/>
          <p:cNvSpPr>
            <a:spLocks noGrp="1"/>
          </p:cNvSpPr>
          <p:nvPr>
            <p:ph type="sldNum" sz="quarter" idx="10"/>
          </p:nvPr>
        </p:nvSpPr>
        <p:spPr/>
        <p:txBody>
          <a:bodyPr/>
          <a:lstStyle/>
          <a:p>
            <a:fld id="{2C340B11-BCBD-4AAD-BBD8-69098440771D}" type="slidenum">
              <a:rPr lang="da-DK" smtClean="0"/>
              <a:t>2</a:t>
            </a:fld>
            <a:endParaRPr lang="da-DK"/>
          </a:p>
        </p:txBody>
      </p:sp>
    </p:spTree>
    <p:extLst>
      <p:ext uri="{BB962C8B-B14F-4D97-AF65-F5344CB8AC3E}">
        <p14:creationId xmlns:p14="http://schemas.microsoft.com/office/powerpoint/2010/main" val="1297215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Og hvordan ser det ud med affald i vores kommune. </a:t>
            </a:r>
          </a:p>
          <a:p>
            <a:r>
              <a:rPr lang="da-DK"/>
              <a:t>Siden 2016 er mængden af affald pr. person faldet med ca. 7 % og der er kommet 6 % mere til genanvendelse. Derudover er der en stor del som er gået til direkte genanvendelse, som ikke er med i beregningen.</a:t>
            </a:r>
          </a:p>
          <a:p>
            <a:r>
              <a:rPr lang="da-DK"/>
              <a:t>Miljøstyrelsens beregning – primært emballageaffald er steget med 6 %</a:t>
            </a:r>
          </a:p>
          <a:p>
            <a:endParaRPr lang="da-DK" dirty="0"/>
          </a:p>
          <a:p>
            <a:r>
              <a:rPr lang="da-DK"/>
              <a:t>Halvdelen af det der afleveres af borgerne går til forbrænding og deponi – I forbrændingsaffaldet ved vi, at der er madaffald, tekstiler, en stor del genanvendeligt. Der er bla. Lavet analyser på restaffald, som viste at der var omkring 27 % genanvendeligt affald her udover madaffald, som vurderes til at udgøre 30 %</a:t>
            </a:r>
          </a:p>
          <a:p>
            <a:endParaRPr lang="da-DK"/>
          </a:p>
          <a:p>
            <a:r>
              <a:rPr lang="da-DK"/>
              <a:t>260 kg brændes</a:t>
            </a:r>
          </a:p>
          <a:p>
            <a:r>
              <a:rPr lang="da-DK"/>
              <a:t>30 kg deponeres</a:t>
            </a:r>
          </a:p>
          <a:p>
            <a:r>
              <a:rPr lang="da-DK"/>
              <a:t>285 kg genanvendes</a:t>
            </a:r>
            <a:endParaRPr lang="da-DK" dirty="0"/>
          </a:p>
        </p:txBody>
      </p:sp>
      <p:sp>
        <p:nvSpPr>
          <p:cNvPr id="4" name="Pladsholder til slidenummer 3"/>
          <p:cNvSpPr>
            <a:spLocks noGrp="1"/>
          </p:cNvSpPr>
          <p:nvPr>
            <p:ph type="sldNum" sz="quarter" idx="10"/>
          </p:nvPr>
        </p:nvSpPr>
        <p:spPr/>
        <p:txBody>
          <a:bodyPr/>
          <a:lstStyle/>
          <a:p>
            <a:fld id="{2C340B11-BCBD-4AAD-BBD8-69098440771D}" type="slidenum">
              <a:rPr lang="da-DK" smtClean="0"/>
              <a:t>3</a:t>
            </a:fld>
            <a:endParaRPr lang="da-DK"/>
          </a:p>
        </p:txBody>
      </p:sp>
    </p:spTree>
    <p:extLst>
      <p:ext uri="{BB962C8B-B14F-4D97-AF65-F5344CB8AC3E}">
        <p14:creationId xmlns:p14="http://schemas.microsoft.com/office/powerpoint/2010/main" val="4052998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effectLst/>
              </a:rPr>
              <a:t>Forebyggelse</a:t>
            </a:r>
            <a:r>
              <a:rPr lang="da-DK" dirty="0">
                <a:effectLst/>
              </a:rPr>
              <a:t>. Tiltag der reducerer mængden af affald, der produceres.</a:t>
            </a:r>
          </a:p>
          <a:p>
            <a:pPr defTabSz="897849">
              <a:defRPr/>
            </a:pPr>
            <a:r>
              <a:rPr lang="da-DK" b="1" dirty="0">
                <a:effectLst/>
              </a:rPr>
              <a:t>Forberedelse med henblik på genbrug</a:t>
            </a:r>
            <a:r>
              <a:rPr lang="da-DK" dirty="0">
                <a:effectLst/>
              </a:rPr>
              <a:t>. Genstande, der er blevet til affald vaskes, renset eller klargøres på anden måde, så de kan sælges igen som produkter. Fx gamle mursten eller vinflasker. </a:t>
            </a:r>
            <a:r>
              <a:rPr lang="da-DK" dirty="0"/>
              <a:t>Forberedelse med henblik på genbrug er enhver form for kontrol, rengøring eller reparation, hvor produktet, der er blevet til affald, forberedes, så det kan genbruges uden anden forbehandling.</a:t>
            </a:r>
            <a:br>
              <a:rPr lang="da-DK" dirty="0"/>
            </a:br>
            <a:endParaRPr lang="da-DK" dirty="0"/>
          </a:p>
          <a:p>
            <a:r>
              <a:rPr lang="da-DK" b="1" dirty="0">
                <a:effectLst/>
              </a:rPr>
              <a:t>Genanvendelse</a:t>
            </a:r>
            <a:r>
              <a:rPr lang="da-DK" dirty="0">
                <a:effectLst/>
              </a:rPr>
              <a:t>. Materialet i produkter anvendes igen i produktionen af nye produkter bestående af samme materiale. Fx omsmeltning af glas til produktion af nye flasker, eller nedknust gips til nye gipsplader.</a:t>
            </a:r>
          </a:p>
          <a:p>
            <a:r>
              <a:rPr lang="da-DK" b="1" dirty="0">
                <a:effectLst/>
              </a:rPr>
              <a:t>Anden nyttiggørelse</a:t>
            </a:r>
            <a:r>
              <a:rPr lang="da-DK" dirty="0">
                <a:effectLst/>
              </a:rPr>
              <a:t>. Fx Forbrænding med energiudnyttelse, men også anden materialenyttiggørelse som f.eks. nedknust beton som erstatning for grus under en ny vej. </a:t>
            </a:r>
            <a:r>
              <a:rPr lang="da-DK" dirty="0"/>
              <a:t>Anden nyttiggørelse er enhver operation, hvor affaldet opfylder et nyttigt formål ved at erstatte anvendelsen af andre materialer, og hvor der ikke er tale om genbrug og genanvendelse. Det er eksempelvis forbrænding med energiudnyttelse.</a:t>
            </a:r>
            <a:endParaRPr lang="da-DK" dirty="0">
              <a:effectLst/>
            </a:endParaRPr>
          </a:p>
          <a:p>
            <a:pPr defTabSz="897849">
              <a:defRPr/>
            </a:pPr>
            <a:r>
              <a:rPr lang="da-DK" b="1" dirty="0">
                <a:effectLst/>
              </a:rPr>
              <a:t>Bortskaffelse</a:t>
            </a:r>
            <a:r>
              <a:rPr lang="da-DK" dirty="0">
                <a:effectLst/>
              </a:rPr>
              <a:t>. Fx deponering. </a:t>
            </a:r>
            <a:r>
              <a:rPr lang="da-DK" dirty="0"/>
              <a:t>Bortskaffelse sker, når der ikke nyttiggøres. Det er eksempelvis, når affald deponeres, eller hvis det brændes uden energiudnyttelse.</a:t>
            </a:r>
          </a:p>
          <a:p>
            <a:r>
              <a:rPr lang="da-DK" baseline="0" dirty="0"/>
              <a:t/>
            </a:r>
            <a:br>
              <a:rPr lang="da-DK" baseline="0" dirty="0"/>
            </a:br>
            <a:r>
              <a:rPr lang="da-DK" dirty="0"/>
              <a:t>Hierarkiet er indarbejdet i affaldsbekendtgørelsen. Affaldshåndteringen i kommunerne skal ske i overensstemmelse med dette hierarki.</a:t>
            </a:r>
          </a:p>
          <a:p>
            <a:r>
              <a:rPr lang="da-DK" dirty="0"/>
              <a:t/>
            </a:r>
            <a:br>
              <a:rPr lang="da-DK" dirty="0"/>
            </a:br>
            <a:endParaRPr lang="da-DK" dirty="0"/>
          </a:p>
          <a:p>
            <a:pPr defTabSz="866335">
              <a:defRPr/>
            </a:pPr>
            <a:endParaRPr lang="da-DK" dirty="0">
              <a:ea typeface="ＭＳ Ｐゴシック" pitchFamily="34" charset="-128"/>
            </a:endParaRPr>
          </a:p>
          <a:p>
            <a:endParaRPr lang="da-DK" dirty="0">
              <a:ea typeface="ＭＳ Ｐゴシック" pitchFamily="34" charset="-128"/>
            </a:endParaRPr>
          </a:p>
          <a:p>
            <a:endParaRPr lang="da-DK" dirty="0"/>
          </a:p>
        </p:txBody>
      </p:sp>
      <p:sp>
        <p:nvSpPr>
          <p:cNvPr id="4" name="Pladsholder til slidenummer 3"/>
          <p:cNvSpPr>
            <a:spLocks noGrp="1"/>
          </p:cNvSpPr>
          <p:nvPr>
            <p:ph type="sldNum" sz="quarter" idx="10"/>
          </p:nvPr>
        </p:nvSpPr>
        <p:spPr/>
        <p:txBody>
          <a:bodyPr/>
          <a:lstStyle/>
          <a:p>
            <a:fld id="{3C0BDB64-F4D6-9F46-AD98-C749A00D6FFC}" type="slidenum">
              <a:rPr lang="da-DK" smtClean="0"/>
              <a:t>4</a:t>
            </a:fld>
            <a:endParaRPr lang="da-DK"/>
          </a:p>
        </p:txBody>
      </p:sp>
    </p:spTree>
    <p:extLst>
      <p:ext uri="{BB962C8B-B14F-4D97-AF65-F5344CB8AC3E}">
        <p14:creationId xmlns:p14="http://schemas.microsoft.com/office/powerpoint/2010/main" val="3946713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3C0BDB64-F4D6-9F46-AD98-C749A00D6FFC}" type="slidenum">
              <a:rPr lang="da-DK" smtClean="0"/>
              <a:t>7</a:t>
            </a:fld>
            <a:endParaRPr lang="da-DK"/>
          </a:p>
        </p:txBody>
      </p:sp>
    </p:spTree>
    <p:extLst>
      <p:ext uri="{BB962C8B-B14F-4D97-AF65-F5344CB8AC3E}">
        <p14:creationId xmlns:p14="http://schemas.microsoft.com/office/powerpoint/2010/main" val="1386602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3C0BDB64-F4D6-9F46-AD98-C749A00D6FFC}" type="slidenum">
              <a:rPr lang="da-DK" smtClean="0"/>
              <a:t>11</a:t>
            </a:fld>
            <a:endParaRPr lang="da-DK"/>
          </a:p>
        </p:txBody>
      </p:sp>
    </p:spTree>
    <p:extLst>
      <p:ext uri="{BB962C8B-B14F-4D97-AF65-F5344CB8AC3E}">
        <p14:creationId xmlns:p14="http://schemas.microsoft.com/office/powerpoint/2010/main" val="14084995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xmlns="" id="{FE8109BE-7A8F-5A4A-8C5B-04345851C0C3}"/>
              </a:ext>
            </a:extLst>
          </p:cNvPr>
          <p:cNvSpPr/>
          <p:nvPr userDrawn="1"/>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611188" y="3245370"/>
            <a:ext cx="5774622" cy="584616"/>
          </a:xfrm>
        </p:spPr>
        <p:txBody>
          <a:bodyPr anchor="t" anchorCtr="0">
            <a:normAutofit/>
          </a:bodyPr>
          <a:lstStyle>
            <a:lvl1pPr algn="l">
              <a:defRPr sz="3200">
                <a:solidFill>
                  <a:schemeClr val="bg1"/>
                </a:solidFill>
                <a:latin typeface="Arial" panose="020B0604020202020204" pitchFamily="34" charset="0"/>
                <a:cs typeface="Arial" panose="020B0604020202020204" pitchFamily="34" charset="0"/>
              </a:defRPr>
            </a:lvl1pPr>
          </a:lstStyle>
          <a:p>
            <a:r>
              <a:rPr lang="da-DK" dirty="0"/>
              <a:t>Titel skrives her</a:t>
            </a:r>
            <a:endParaRPr lang="en-US" dirty="0"/>
          </a:p>
        </p:txBody>
      </p:sp>
      <p:sp>
        <p:nvSpPr>
          <p:cNvPr id="3" name="Subtitle 2"/>
          <p:cNvSpPr>
            <a:spLocks noGrp="1"/>
          </p:cNvSpPr>
          <p:nvPr>
            <p:ph type="subTitle" idx="1" hasCustomPrompt="1"/>
          </p:nvPr>
        </p:nvSpPr>
        <p:spPr>
          <a:xfrm>
            <a:off x="611188" y="3829986"/>
            <a:ext cx="5774622" cy="1427813"/>
          </a:xfrm>
        </p:spPr>
        <p:txBody>
          <a:bodyPr>
            <a:normAutofit/>
          </a:bodyPr>
          <a:lstStyle>
            <a:lvl1pPr marL="0" indent="0" algn="l">
              <a:buNone/>
              <a:defRPr sz="16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Dato 00.00.0000</a:t>
            </a:r>
            <a:endParaRPr lang="en-US" dirty="0"/>
          </a:p>
        </p:txBody>
      </p:sp>
      <p:pic>
        <p:nvPicPr>
          <p:cNvPr id="9" name="Billede 8">
            <a:extLst>
              <a:ext uri="{FF2B5EF4-FFF2-40B4-BE49-F238E27FC236}">
                <a16:creationId xmlns:a16="http://schemas.microsoft.com/office/drawing/2014/main" xmlns="" id="{13495D26-A9F2-DA43-AA7E-6DFC89E7124E}"/>
              </a:ext>
            </a:extLst>
          </p:cNvPr>
          <p:cNvPicPr>
            <a:picLocks noChangeAspect="1"/>
          </p:cNvPicPr>
          <p:nvPr userDrawn="1"/>
        </p:nvPicPr>
        <p:blipFill>
          <a:blip r:embed="rId2"/>
          <a:stretch>
            <a:fillRect/>
          </a:stretch>
        </p:blipFill>
        <p:spPr>
          <a:xfrm>
            <a:off x="6660061" y="540735"/>
            <a:ext cx="1954427" cy="530419"/>
          </a:xfrm>
          <a:prstGeom prst="rect">
            <a:avLst/>
          </a:prstGeom>
        </p:spPr>
      </p:pic>
    </p:spTree>
    <p:extLst>
      <p:ext uri="{BB962C8B-B14F-4D97-AF65-F5344CB8AC3E}">
        <p14:creationId xmlns:p14="http://schemas.microsoft.com/office/powerpoint/2010/main" val="3454504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el og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188" y="1210235"/>
            <a:ext cx="7953692" cy="480454"/>
          </a:xfrm>
        </p:spPr>
        <p:txBody>
          <a:bodyPr/>
          <a:lstStyle/>
          <a:p>
            <a:r>
              <a:rPr lang="da-DK" dirty="0"/>
              <a:t>Overskrift her</a:t>
            </a:r>
            <a:endParaRPr lang="en-US" dirty="0"/>
          </a:p>
        </p:txBody>
      </p:sp>
      <p:sp>
        <p:nvSpPr>
          <p:cNvPr id="4" name="Date Placeholder 3"/>
          <p:cNvSpPr>
            <a:spLocks noGrp="1"/>
          </p:cNvSpPr>
          <p:nvPr>
            <p:ph type="dt" sz="half" idx="10"/>
          </p:nvPr>
        </p:nvSpPr>
        <p:spPr/>
        <p:txBody>
          <a:bodyPr/>
          <a:lstStyle/>
          <a:p>
            <a:fld id="{C1C42833-E377-8C49-9429-C0ACADBEF4AF}" type="datetime1">
              <a:t>15-12-2019</a:t>
            </a:fld>
            <a:endParaRPr lang="en-GB" dirty="0"/>
          </a:p>
        </p:txBody>
      </p:sp>
      <p:sp>
        <p:nvSpPr>
          <p:cNvPr id="5" name="Content Placeholder 2">
            <a:extLst>
              <a:ext uri="{FF2B5EF4-FFF2-40B4-BE49-F238E27FC236}">
                <a16:creationId xmlns:a16="http://schemas.microsoft.com/office/drawing/2014/main" xmlns="" id="{658B5133-D719-9F42-8FC9-05C03F59E2AD}"/>
              </a:ext>
            </a:extLst>
          </p:cNvPr>
          <p:cNvSpPr>
            <a:spLocks noGrp="1"/>
          </p:cNvSpPr>
          <p:nvPr>
            <p:ph sz="half" idx="1"/>
          </p:nvPr>
        </p:nvSpPr>
        <p:spPr>
          <a:xfrm>
            <a:off x="611188" y="2339341"/>
            <a:ext cx="3777932" cy="345185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Klik for at redigere i master</a:t>
            </a:r>
          </a:p>
        </p:txBody>
      </p:sp>
      <p:graphicFrame>
        <p:nvGraphicFramePr>
          <p:cNvPr id="7" name="Diagram 6">
            <a:extLst>
              <a:ext uri="{FF2B5EF4-FFF2-40B4-BE49-F238E27FC236}">
                <a16:creationId xmlns:a16="http://schemas.microsoft.com/office/drawing/2014/main" xmlns="" id="{FB6D5B19-5EC4-E148-AB63-289604A560DB}"/>
              </a:ext>
            </a:extLst>
          </p:cNvPr>
          <p:cNvGraphicFramePr/>
          <p:nvPr userDrawn="1">
            <p:extLst>
              <p:ext uri="{D42A27DB-BD31-4B8C-83A1-F6EECF244321}">
                <p14:modId xmlns:p14="http://schemas.microsoft.com/office/powerpoint/2010/main" val="148003457"/>
              </p:ext>
            </p:extLst>
          </p:nvPr>
        </p:nvGraphicFramePr>
        <p:xfrm>
          <a:off x="4763791" y="2339341"/>
          <a:ext cx="3891044" cy="278091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63020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el og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188" y="1210235"/>
            <a:ext cx="7961312" cy="480454"/>
          </a:xfrm>
        </p:spPr>
        <p:txBody>
          <a:bodyPr/>
          <a:lstStyle/>
          <a:p>
            <a:r>
              <a:rPr lang="da-DK" dirty="0"/>
              <a:t>Overskrift her</a:t>
            </a:r>
            <a:endParaRPr lang="en-US" dirty="0"/>
          </a:p>
        </p:txBody>
      </p:sp>
      <p:sp>
        <p:nvSpPr>
          <p:cNvPr id="4" name="Date Placeholder 3"/>
          <p:cNvSpPr>
            <a:spLocks noGrp="1"/>
          </p:cNvSpPr>
          <p:nvPr>
            <p:ph type="dt" sz="half" idx="10"/>
          </p:nvPr>
        </p:nvSpPr>
        <p:spPr/>
        <p:txBody>
          <a:bodyPr/>
          <a:lstStyle/>
          <a:p>
            <a:fld id="{D1AC8E50-6C55-E549-B23E-6D830DDDA330}" type="datetime1">
              <a:t>15-12-2019</a:t>
            </a:fld>
            <a:endParaRPr lang="en-GB" dirty="0"/>
          </a:p>
        </p:txBody>
      </p:sp>
      <p:sp>
        <p:nvSpPr>
          <p:cNvPr id="5" name="Content Placeholder 2">
            <a:extLst>
              <a:ext uri="{FF2B5EF4-FFF2-40B4-BE49-F238E27FC236}">
                <a16:creationId xmlns:a16="http://schemas.microsoft.com/office/drawing/2014/main" xmlns="" id="{658B5133-D719-9F42-8FC9-05C03F59E2AD}"/>
              </a:ext>
            </a:extLst>
          </p:cNvPr>
          <p:cNvSpPr>
            <a:spLocks noGrp="1"/>
          </p:cNvSpPr>
          <p:nvPr>
            <p:ph sz="half" idx="1"/>
          </p:nvPr>
        </p:nvSpPr>
        <p:spPr>
          <a:xfrm>
            <a:off x="611188" y="2339341"/>
            <a:ext cx="3777932" cy="345185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Klik for at redigere i master</a:t>
            </a:r>
          </a:p>
        </p:txBody>
      </p:sp>
      <p:sp>
        <p:nvSpPr>
          <p:cNvPr id="6" name="Content Placeholder 3">
            <a:extLst>
              <a:ext uri="{FF2B5EF4-FFF2-40B4-BE49-F238E27FC236}">
                <a16:creationId xmlns:a16="http://schemas.microsoft.com/office/drawing/2014/main" xmlns="" id="{FC2458A0-7689-0A41-8A21-554EDD9F05CF}"/>
              </a:ext>
            </a:extLst>
          </p:cNvPr>
          <p:cNvSpPr>
            <a:spLocks noGrp="1"/>
          </p:cNvSpPr>
          <p:nvPr>
            <p:ph sz="half" idx="2"/>
          </p:nvPr>
        </p:nvSpPr>
        <p:spPr>
          <a:xfrm>
            <a:off x="4659406" y="2339341"/>
            <a:ext cx="4484594" cy="3451859"/>
          </a:xfrm>
        </p:spPr>
        <p:txBody>
          <a:bodyPr/>
          <a:lstStyle>
            <a:lvl1pPr marL="0" indent="0">
              <a:buFontTx/>
              <a:buNone/>
              <a:defRPr/>
            </a:lvl1pPr>
          </a:lstStyle>
          <a:p>
            <a:pPr lvl="0"/>
            <a:r>
              <a:rPr lang="da-DK"/>
              <a:t>Klik for at redigere i master</a:t>
            </a:r>
          </a:p>
        </p:txBody>
      </p:sp>
    </p:spTree>
    <p:extLst>
      <p:ext uri="{BB962C8B-B14F-4D97-AF65-F5344CB8AC3E}">
        <p14:creationId xmlns:p14="http://schemas.microsoft.com/office/powerpoint/2010/main" val="745956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Titel og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188" y="1210235"/>
            <a:ext cx="7953692" cy="480454"/>
          </a:xfrm>
        </p:spPr>
        <p:txBody>
          <a:bodyPr/>
          <a:lstStyle/>
          <a:p>
            <a:r>
              <a:rPr lang="da-DK" dirty="0"/>
              <a:t>Overskrift her</a:t>
            </a:r>
            <a:endParaRPr lang="en-US" dirty="0"/>
          </a:p>
        </p:txBody>
      </p:sp>
      <p:sp>
        <p:nvSpPr>
          <p:cNvPr id="4" name="Date Placeholder 3"/>
          <p:cNvSpPr>
            <a:spLocks noGrp="1"/>
          </p:cNvSpPr>
          <p:nvPr>
            <p:ph type="dt" sz="half" idx="10"/>
          </p:nvPr>
        </p:nvSpPr>
        <p:spPr/>
        <p:txBody>
          <a:bodyPr/>
          <a:lstStyle/>
          <a:p>
            <a:fld id="{7F477B9E-8E42-F24E-B9D0-ECCAA54A9120}" type="datetime1">
              <a:t>15-12-2019</a:t>
            </a:fld>
            <a:endParaRPr lang="en-GB" dirty="0"/>
          </a:p>
        </p:txBody>
      </p:sp>
      <p:sp>
        <p:nvSpPr>
          <p:cNvPr id="5" name="Content Placeholder 2">
            <a:extLst>
              <a:ext uri="{FF2B5EF4-FFF2-40B4-BE49-F238E27FC236}">
                <a16:creationId xmlns:a16="http://schemas.microsoft.com/office/drawing/2014/main" xmlns="" id="{658B5133-D719-9F42-8FC9-05C03F59E2AD}"/>
              </a:ext>
            </a:extLst>
          </p:cNvPr>
          <p:cNvSpPr>
            <a:spLocks noGrp="1"/>
          </p:cNvSpPr>
          <p:nvPr>
            <p:ph sz="half" idx="1"/>
          </p:nvPr>
        </p:nvSpPr>
        <p:spPr>
          <a:xfrm>
            <a:off x="611188" y="2339340"/>
            <a:ext cx="3777932" cy="345185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Klik for at redigere i master</a:t>
            </a:r>
          </a:p>
        </p:txBody>
      </p:sp>
      <p:sp>
        <p:nvSpPr>
          <p:cNvPr id="6" name="Content Placeholder 3">
            <a:extLst>
              <a:ext uri="{FF2B5EF4-FFF2-40B4-BE49-F238E27FC236}">
                <a16:creationId xmlns:a16="http://schemas.microsoft.com/office/drawing/2014/main" xmlns="" id="{FC2458A0-7689-0A41-8A21-554EDD9F05CF}"/>
              </a:ext>
            </a:extLst>
          </p:cNvPr>
          <p:cNvSpPr>
            <a:spLocks noGrp="1"/>
          </p:cNvSpPr>
          <p:nvPr>
            <p:ph sz="half" idx="2"/>
          </p:nvPr>
        </p:nvSpPr>
        <p:spPr>
          <a:xfrm>
            <a:off x="4679576" y="2339341"/>
            <a:ext cx="3885304" cy="1722117"/>
          </a:xfrm>
        </p:spPr>
        <p:txBody>
          <a:bodyPr/>
          <a:lstStyle>
            <a:lvl1pPr marL="0" indent="0">
              <a:buFontTx/>
              <a:buNone/>
              <a:defRPr/>
            </a:lvl1pPr>
          </a:lstStyle>
          <a:p>
            <a:pPr lvl="0"/>
            <a:r>
              <a:rPr lang="da-DK"/>
              <a:t>Klik for at redigere i master</a:t>
            </a:r>
          </a:p>
        </p:txBody>
      </p:sp>
      <p:sp>
        <p:nvSpPr>
          <p:cNvPr id="7" name="Content Placeholder 5">
            <a:extLst>
              <a:ext uri="{FF2B5EF4-FFF2-40B4-BE49-F238E27FC236}">
                <a16:creationId xmlns:a16="http://schemas.microsoft.com/office/drawing/2014/main" xmlns="" id="{252456E0-6F6B-AB4F-B674-337BDAE9689D}"/>
              </a:ext>
            </a:extLst>
          </p:cNvPr>
          <p:cNvSpPr>
            <a:spLocks noGrp="1"/>
          </p:cNvSpPr>
          <p:nvPr>
            <p:ph sz="quarter" idx="4"/>
          </p:nvPr>
        </p:nvSpPr>
        <p:spPr>
          <a:xfrm>
            <a:off x="4679576" y="4061458"/>
            <a:ext cx="3885304" cy="1729741"/>
          </a:xfrm>
          <a:solidFill>
            <a:schemeClr val="accent2"/>
          </a:solidFill>
          <a:ln>
            <a:noFill/>
          </a:ln>
        </p:spPr>
        <p:txBody>
          <a:bodyPr lIns="108000" tIns="108000" rIns="108000">
            <a:normAutofit/>
          </a:bodyPr>
          <a:lstStyle>
            <a:lvl1pPr marL="0" indent="0">
              <a:buFontTx/>
              <a:buNone/>
              <a:defRPr sz="1600"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Klik for at redigere i master</a:t>
            </a:r>
          </a:p>
        </p:txBody>
      </p:sp>
    </p:spTree>
    <p:extLst>
      <p:ext uri="{BB962C8B-B14F-4D97-AF65-F5344CB8AC3E}">
        <p14:creationId xmlns:p14="http://schemas.microsoft.com/office/powerpoint/2010/main" val="58405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el og indho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xmlns="" id="{780542DA-3427-AB4B-AAD2-76BBA9B977EE}"/>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hasCustomPrompt="1"/>
          </p:nvPr>
        </p:nvSpPr>
        <p:spPr>
          <a:xfrm>
            <a:off x="611189" y="1210235"/>
            <a:ext cx="3777931" cy="480454"/>
          </a:xfrm>
        </p:spPr>
        <p:txBody>
          <a:bodyPr/>
          <a:lstStyle/>
          <a:p>
            <a:r>
              <a:rPr lang="da-DK" dirty="0"/>
              <a:t>Overskrift her</a:t>
            </a:r>
            <a:endParaRPr lang="en-US" dirty="0"/>
          </a:p>
        </p:txBody>
      </p:sp>
      <p:sp>
        <p:nvSpPr>
          <p:cNvPr id="4" name="Date Placeholder 3"/>
          <p:cNvSpPr>
            <a:spLocks noGrp="1"/>
          </p:cNvSpPr>
          <p:nvPr>
            <p:ph type="dt" sz="half" idx="10"/>
          </p:nvPr>
        </p:nvSpPr>
        <p:spPr/>
        <p:txBody>
          <a:bodyPr/>
          <a:lstStyle/>
          <a:p>
            <a:fld id="{9B185285-9203-C444-8C99-C8A1A764A864}" type="datetime1">
              <a:t>15-12-2019</a:t>
            </a:fld>
            <a:endParaRPr lang="en-GB" dirty="0"/>
          </a:p>
        </p:txBody>
      </p:sp>
      <p:sp>
        <p:nvSpPr>
          <p:cNvPr id="5" name="Content Placeholder 2">
            <a:extLst>
              <a:ext uri="{FF2B5EF4-FFF2-40B4-BE49-F238E27FC236}">
                <a16:creationId xmlns:a16="http://schemas.microsoft.com/office/drawing/2014/main" xmlns="" id="{658B5133-D719-9F42-8FC9-05C03F59E2AD}"/>
              </a:ext>
            </a:extLst>
          </p:cNvPr>
          <p:cNvSpPr>
            <a:spLocks noGrp="1"/>
          </p:cNvSpPr>
          <p:nvPr>
            <p:ph sz="half" idx="1"/>
          </p:nvPr>
        </p:nvSpPr>
        <p:spPr>
          <a:xfrm>
            <a:off x="611188" y="2339340"/>
            <a:ext cx="3777932" cy="345185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Klik for at redigere i master</a:t>
            </a:r>
          </a:p>
        </p:txBody>
      </p:sp>
    </p:spTree>
    <p:extLst>
      <p:ext uri="{BB962C8B-B14F-4D97-AF65-F5344CB8AC3E}">
        <p14:creationId xmlns:p14="http://schemas.microsoft.com/office/powerpoint/2010/main" val="3225614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el og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188" y="1210235"/>
            <a:ext cx="3777932" cy="480454"/>
          </a:xfrm>
        </p:spPr>
        <p:txBody>
          <a:bodyPr/>
          <a:lstStyle/>
          <a:p>
            <a:r>
              <a:rPr lang="da-DK" dirty="0"/>
              <a:t>Overskrift her</a:t>
            </a:r>
            <a:endParaRPr lang="en-US" dirty="0"/>
          </a:p>
        </p:txBody>
      </p:sp>
      <p:sp>
        <p:nvSpPr>
          <p:cNvPr id="4" name="Date Placeholder 3"/>
          <p:cNvSpPr>
            <a:spLocks noGrp="1"/>
          </p:cNvSpPr>
          <p:nvPr>
            <p:ph type="dt" sz="half" idx="10"/>
          </p:nvPr>
        </p:nvSpPr>
        <p:spPr/>
        <p:txBody>
          <a:bodyPr/>
          <a:lstStyle/>
          <a:p>
            <a:fld id="{02AA9C4A-87F2-EB40-A6C5-DD6BBB764A29}" type="datetime1">
              <a:t>15-12-2019</a:t>
            </a:fld>
            <a:endParaRPr lang="en-GB" dirty="0"/>
          </a:p>
        </p:txBody>
      </p:sp>
      <p:sp>
        <p:nvSpPr>
          <p:cNvPr id="5" name="Content Placeholder 2">
            <a:extLst>
              <a:ext uri="{FF2B5EF4-FFF2-40B4-BE49-F238E27FC236}">
                <a16:creationId xmlns:a16="http://schemas.microsoft.com/office/drawing/2014/main" xmlns="" id="{658B5133-D719-9F42-8FC9-05C03F59E2AD}"/>
              </a:ext>
            </a:extLst>
          </p:cNvPr>
          <p:cNvSpPr>
            <a:spLocks noGrp="1"/>
          </p:cNvSpPr>
          <p:nvPr>
            <p:ph sz="half" idx="1"/>
          </p:nvPr>
        </p:nvSpPr>
        <p:spPr>
          <a:xfrm>
            <a:off x="611188" y="2339340"/>
            <a:ext cx="3777932" cy="345185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Klik for at redigere i master</a:t>
            </a:r>
          </a:p>
        </p:txBody>
      </p:sp>
      <p:sp>
        <p:nvSpPr>
          <p:cNvPr id="6" name="Content Placeholder 3">
            <a:extLst>
              <a:ext uri="{FF2B5EF4-FFF2-40B4-BE49-F238E27FC236}">
                <a16:creationId xmlns:a16="http://schemas.microsoft.com/office/drawing/2014/main" xmlns="" id="{FC2458A0-7689-0A41-8A21-554EDD9F05CF}"/>
              </a:ext>
            </a:extLst>
          </p:cNvPr>
          <p:cNvSpPr>
            <a:spLocks noGrp="1"/>
          </p:cNvSpPr>
          <p:nvPr>
            <p:ph sz="half" idx="2"/>
          </p:nvPr>
        </p:nvSpPr>
        <p:spPr>
          <a:xfrm>
            <a:off x="4753534" y="0"/>
            <a:ext cx="4390465" cy="5791199"/>
          </a:xfrm>
        </p:spPr>
        <p:txBody>
          <a:bodyPr/>
          <a:lstStyle>
            <a:lvl1pPr marL="0" indent="0">
              <a:buFontTx/>
              <a:buNone/>
              <a:defRPr/>
            </a:lvl1pPr>
          </a:lstStyle>
          <a:p>
            <a:pPr lvl="0"/>
            <a:r>
              <a:rPr lang="da-DK"/>
              <a:t>Klik for at redigere i master</a:t>
            </a:r>
          </a:p>
        </p:txBody>
      </p:sp>
    </p:spTree>
    <p:extLst>
      <p:ext uri="{BB962C8B-B14F-4D97-AF65-F5344CB8AC3E}">
        <p14:creationId xmlns:p14="http://schemas.microsoft.com/office/powerpoint/2010/main" val="1348810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el og indho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xmlns="" id="{F85ADBBC-F910-5E44-8C22-0B8F4E0A5347}"/>
              </a:ext>
            </a:extLst>
          </p:cNvPr>
          <p:cNvSpPr/>
          <p:nvPr userDrawn="1"/>
        </p:nvSpPr>
        <p:spPr>
          <a:xfrm>
            <a:off x="-1" y="0"/>
            <a:ext cx="476358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Billede 8">
            <a:extLst>
              <a:ext uri="{FF2B5EF4-FFF2-40B4-BE49-F238E27FC236}">
                <a16:creationId xmlns:a16="http://schemas.microsoft.com/office/drawing/2014/main" xmlns="" id="{F032EF22-BFD6-5146-BBB6-DADDB134864E}"/>
              </a:ext>
            </a:extLst>
          </p:cNvPr>
          <p:cNvPicPr>
            <a:picLocks noChangeAspect="1"/>
          </p:cNvPicPr>
          <p:nvPr userDrawn="1"/>
        </p:nvPicPr>
        <p:blipFill rotWithShape="1">
          <a:blip r:embed="rId2"/>
          <a:srcRect l="52096"/>
          <a:stretch/>
        </p:blipFill>
        <p:spPr>
          <a:xfrm>
            <a:off x="4763589" y="0"/>
            <a:ext cx="4380410" cy="6858000"/>
          </a:xfrm>
          <a:prstGeom prst="rect">
            <a:avLst/>
          </a:prstGeom>
        </p:spPr>
      </p:pic>
      <p:sp>
        <p:nvSpPr>
          <p:cNvPr id="2" name="Title 1"/>
          <p:cNvSpPr>
            <a:spLocks noGrp="1"/>
          </p:cNvSpPr>
          <p:nvPr>
            <p:ph type="title" hasCustomPrompt="1"/>
          </p:nvPr>
        </p:nvSpPr>
        <p:spPr>
          <a:xfrm>
            <a:off x="611188" y="1210235"/>
            <a:ext cx="3777932" cy="480454"/>
          </a:xfrm>
        </p:spPr>
        <p:txBody>
          <a:bodyPr/>
          <a:lstStyle>
            <a:lvl1pPr>
              <a:defRPr>
                <a:solidFill>
                  <a:schemeClr val="bg1"/>
                </a:solidFill>
              </a:defRPr>
            </a:lvl1pPr>
          </a:lstStyle>
          <a:p>
            <a:r>
              <a:rPr lang="da-DK" dirty="0"/>
              <a:t>Overskrift her</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E1831472-704E-B340-BE3F-E6D9AECE32ED}" type="datetime1">
              <a:t>15-12-2019</a:t>
            </a:fld>
            <a:endParaRPr lang="en-GB" dirty="0"/>
          </a:p>
        </p:txBody>
      </p:sp>
      <p:sp>
        <p:nvSpPr>
          <p:cNvPr id="5" name="Content Placeholder 2">
            <a:extLst>
              <a:ext uri="{FF2B5EF4-FFF2-40B4-BE49-F238E27FC236}">
                <a16:creationId xmlns:a16="http://schemas.microsoft.com/office/drawing/2014/main" xmlns="" id="{658B5133-D719-9F42-8FC9-05C03F59E2AD}"/>
              </a:ext>
            </a:extLst>
          </p:cNvPr>
          <p:cNvSpPr>
            <a:spLocks noGrp="1"/>
          </p:cNvSpPr>
          <p:nvPr>
            <p:ph sz="half" idx="1"/>
          </p:nvPr>
        </p:nvSpPr>
        <p:spPr>
          <a:xfrm>
            <a:off x="611188" y="2339340"/>
            <a:ext cx="3777932" cy="3451859"/>
          </a:xfrm>
        </p:spPr>
        <p:txBody>
          <a:bodyPr/>
          <a:lstStyle>
            <a:lvl1pPr marL="0" indent="0">
              <a:buFontTx/>
              <a:buNone/>
              <a:defRPr>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Klik for at redigere i master</a:t>
            </a:r>
          </a:p>
        </p:txBody>
      </p:sp>
    </p:spTree>
    <p:extLst>
      <p:ext uri="{BB962C8B-B14F-4D97-AF65-F5344CB8AC3E}">
        <p14:creationId xmlns:p14="http://schemas.microsoft.com/office/powerpoint/2010/main" val="2732979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el og indho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xmlns="" id="{F85ADBBC-F910-5E44-8C22-0B8F4E0A5347}"/>
              </a:ext>
            </a:extLst>
          </p:cNvPr>
          <p:cNvSpPr/>
          <p:nvPr userDrawn="1"/>
        </p:nvSpPr>
        <p:spPr>
          <a:xfrm>
            <a:off x="-1" y="0"/>
            <a:ext cx="476358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611188" y="1210235"/>
            <a:ext cx="3777932" cy="480454"/>
          </a:xfrm>
        </p:spPr>
        <p:txBody>
          <a:bodyPr/>
          <a:lstStyle>
            <a:lvl1pPr>
              <a:defRPr>
                <a:solidFill>
                  <a:schemeClr val="bg1"/>
                </a:solidFill>
              </a:defRPr>
            </a:lvl1pPr>
          </a:lstStyle>
          <a:p>
            <a:r>
              <a:rPr lang="da-DK" dirty="0"/>
              <a:t>Overskrift her</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3E6DDB2E-9600-CF4B-ABD3-3819EAD03B80}" type="datetime1">
              <a:t>15-12-2019</a:t>
            </a:fld>
            <a:endParaRPr lang="en-GB" dirty="0"/>
          </a:p>
        </p:txBody>
      </p:sp>
      <p:sp>
        <p:nvSpPr>
          <p:cNvPr id="5" name="Content Placeholder 2">
            <a:extLst>
              <a:ext uri="{FF2B5EF4-FFF2-40B4-BE49-F238E27FC236}">
                <a16:creationId xmlns:a16="http://schemas.microsoft.com/office/drawing/2014/main" xmlns="" id="{658B5133-D719-9F42-8FC9-05C03F59E2AD}"/>
              </a:ext>
            </a:extLst>
          </p:cNvPr>
          <p:cNvSpPr>
            <a:spLocks noGrp="1"/>
          </p:cNvSpPr>
          <p:nvPr>
            <p:ph sz="half" idx="1"/>
          </p:nvPr>
        </p:nvSpPr>
        <p:spPr>
          <a:xfrm>
            <a:off x="611188" y="2339340"/>
            <a:ext cx="3777932" cy="3451859"/>
          </a:xfrm>
        </p:spPr>
        <p:txBody>
          <a:bodyPr/>
          <a:lstStyle>
            <a:lvl1pPr marL="0" indent="0">
              <a:buFontTx/>
              <a:buNone/>
              <a:defRPr>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Klik for at redigere i master</a:t>
            </a:r>
          </a:p>
        </p:txBody>
      </p:sp>
    </p:spTree>
    <p:extLst>
      <p:ext uri="{BB962C8B-B14F-4D97-AF65-F5344CB8AC3E}">
        <p14:creationId xmlns:p14="http://schemas.microsoft.com/office/powerpoint/2010/main" val="3939527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Titel og indho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xmlns="" id="{373F0F3E-D8BE-A449-B0BC-07A9F6B6A50C}"/>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hasCustomPrompt="1"/>
          </p:nvPr>
        </p:nvSpPr>
        <p:spPr>
          <a:xfrm>
            <a:off x="611189" y="1210235"/>
            <a:ext cx="3777931" cy="480454"/>
          </a:xfrm>
        </p:spPr>
        <p:txBody>
          <a:bodyPr/>
          <a:lstStyle>
            <a:lvl1pPr>
              <a:defRPr>
                <a:solidFill>
                  <a:schemeClr val="bg1"/>
                </a:solidFill>
              </a:defRPr>
            </a:lvl1pPr>
          </a:lstStyle>
          <a:p>
            <a:r>
              <a:rPr lang="da-DK" dirty="0"/>
              <a:t>Overskrift her</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2FB17A6A-B74A-024B-B030-F9F7A0690D91}" type="datetime1">
              <a:t>15-12-2019</a:t>
            </a:fld>
            <a:endParaRPr lang="en-GB" dirty="0"/>
          </a:p>
        </p:txBody>
      </p:sp>
      <p:sp>
        <p:nvSpPr>
          <p:cNvPr id="5" name="Content Placeholder 2">
            <a:extLst>
              <a:ext uri="{FF2B5EF4-FFF2-40B4-BE49-F238E27FC236}">
                <a16:creationId xmlns:a16="http://schemas.microsoft.com/office/drawing/2014/main" xmlns="" id="{658B5133-D719-9F42-8FC9-05C03F59E2AD}"/>
              </a:ext>
            </a:extLst>
          </p:cNvPr>
          <p:cNvSpPr>
            <a:spLocks noGrp="1"/>
          </p:cNvSpPr>
          <p:nvPr>
            <p:ph sz="half" idx="1"/>
          </p:nvPr>
        </p:nvSpPr>
        <p:spPr>
          <a:xfrm>
            <a:off x="611188" y="2339340"/>
            <a:ext cx="3777932" cy="1086347"/>
          </a:xfrm>
        </p:spPr>
        <p:txBody>
          <a:bodyPr/>
          <a:lstStyle>
            <a:lvl1pPr marL="0" indent="0">
              <a:buFontTx/>
              <a:buNone/>
              <a:defRPr>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Klik for at redigere i master</a:t>
            </a:r>
          </a:p>
        </p:txBody>
      </p:sp>
    </p:spTree>
    <p:extLst>
      <p:ext uri="{BB962C8B-B14F-4D97-AF65-F5344CB8AC3E}">
        <p14:creationId xmlns:p14="http://schemas.microsoft.com/office/powerpoint/2010/main" val="2384891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Titel og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189" y="1210235"/>
            <a:ext cx="3777931" cy="480454"/>
          </a:xfrm>
        </p:spPr>
        <p:txBody>
          <a:bodyPr/>
          <a:lstStyle>
            <a:lvl1pPr>
              <a:defRPr>
                <a:solidFill>
                  <a:schemeClr val="bg1"/>
                </a:solidFill>
              </a:defRPr>
            </a:lvl1pPr>
          </a:lstStyle>
          <a:p>
            <a:r>
              <a:rPr lang="da-DK" dirty="0"/>
              <a:t>Overskrift her</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E81EEE52-10E1-3749-98B4-23445DF70A75}" type="datetime1">
              <a:t>15-12-2019</a:t>
            </a:fld>
            <a:endParaRPr lang="en-GB" dirty="0"/>
          </a:p>
        </p:txBody>
      </p:sp>
      <p:sp>
        <p:nvSpPr>
          <p:cNvPr id="5" name="Content Placeholder 2">
            <a:extLst>
              <a:ext uri="{FF2B5EF4-FFF2-40B4-BE49-F238E27FC236}">
                <a16:creationId xmlns:a16="http://schemas.microsoft.com/office/drawing/2014/main" xmlns="" id="{658B5133-D719-9F42-8FC9-05C03F59E2AD}"/>
              </a:ext>
            </a:extLst>
          </p:cNvPr>
          <p:cNvSpPr>
            <a:spLocks noGrp="1"/>
          </p:cNvSpPr>
          <p:nvPr>
            <p:ph sz="half" idx="1"/>
          </p:nvPr>
        </p:nvSpPr>
        <p:spPr>
          <a:xfrm>
            <a:off x="611188" y="2339340"/>
            <a:ext cx="3777932" cy="3451859"/>
          </a:xfrm>
        </p:spPr>
        <p:txBody>
          <a:bodyPr/>
          <a:lstStyle>
            <a:lvl1pPr marL="0" indent="0">
              <a:buFontTx/>
              <a:buNone/>
              <a:defRPr>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Klik for at redigere i master</a:t>
            </a:r>
          </a:p>
        </p:txBody>
      </p:sp>
    </p:spTree>
    <p:extLst>
      <p:ext uri="{BB962C8B-B14F-4D97-AF65-F5344CB8AC3E}">
        <p14:creationId xmlns:p14="http://schemas.microsoft.com/office/powerpoint/2010/main" val="1932701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el og indholdsobjekt">
    <p:spTree>
      <p:nvGrpSpPr>
        <p:cNvPr id="1" name=""/>
        <p:cNvGrpSpPr/>
        <p:nvPr/>
      </p:nvGrpSpPr>
      <p:grpSpPr>
        <a:xfrm>
          <a:off x="0" y="0"/>
          <a:ext cx="0" cy="0"/>
          <a:chOff x="0" y="0"/>
          <a:chExt cx="0" cy="0"/>
        </a:xfrm>
      </p:grpSpPr>
      <p:pic>
        <p:nvPicPr>
          <p:cNvPr id="1026" name="Picture 2" descr="C:\Users\n1lkmkl\AppData\Local\Microsoft\Windows\Temporary Internet Files\Content.Outlook\J4MKSK70\Hvid-baggrund-blå-logo-1024x768px.jpg"/>
          <p:cNvPicPr>
            <a:picLocks noChangeAspect="1" noChangeArrowheads="1"/>
          </p:cNvPicPr>
          <p:nvPr userDrawn="1"/>
        </p:nvPicPr>
        <p:blipFill>
          <a:blip r:embed="rId2" cstate="print"/>
          <a:srcRect/>
          <a:stretch>
            <a:fillRect/>
          </a:stretch>
        </p:blipFill>
        <p:spPr bwMode="auto">
          <a:xfrm>
            <a:off x="-36512" y="-26846"/>
            <a:ext cx="9180512" cy="6884846"/>
          </a:xfrm>
          <a:prstGeom prst="rect">
            <a:avLst/>
          </a:prstGeom>
          <a:noFill/>
        </p:spPr>
      </p:pic>
      <p:sp>
        <p:nvSpPr>
          <p:cNvPr id="10" name="Pladsholder til indhold 2"/>
          <p:cNvSpPr>
            <a:spLocks noGrp="1"/>
          </p:cNvSpPr>
          <p:nvPr>
            <p:ph idx="1"/>
          </p:nvPr>
        </p:nvSpPr>
        <p:spPr>
          <a:xfrm>
            <a:off x="251520" y="1124744"/>
            <a:ext cx="8424000" cy="4176000"/>
          </a:xfrm>
          <a:noFill/>
        </p:spPr>
        <p:txBody>
          <a:bodyPr/>
          <a:lstStyle>
            <a:lvl1pPr>
              <a:spcAft>
                <a:spcPts val="1200"/>
              </a:spcAft>
              <a:defRPr sz="2400" b="0">
                <a:solidFill>
                  <a:srgbClr val="140667"/>
                </a:solidFill>
              </a:defRPr>
            </a:lvl1pPr>
            <a:lvl2pPr>
              <a:defRPr>
                <a:solidFill>
                  <a:srgbClr val="140667"/>
                </a:solidFill>
              </a:defRPr>
            </a:lvl2pPr>
            <a:lvl3pPr>
              <a:defRPr>
                <a:solidFill>
                  <a:srgbClr val="140667"/>
                </a:solidFill>
              </a:defRPr>
            </a:lvl3pPr>
            <a:lvl4pPr>
              <a:defRPr>
                <a:solidFill>
                  <a:srgbClr val="140667"/>
                </a:solidFill>
              </a:defRPr>
            </a:lvl4pPr>
            <a:lvl5pPr>
              <a:defRPr>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p:txBody>
      </p:sp>
      <p:sp>
        <p:nvSpPr>
          <p:cNvPr id="13" name="Titel 6"/>
          <p:cNvSpPr>
            <a:spLocks noGrp="1"/>
          </p:cNvSpPr>
          <p:nvPr>
            <p:ph type="title"/>
          </p:nvPr>
        </p:nvSpPr>
        <p:spPr>
          <a:xfrm>
            <a:off x="251520" y="404664"/>
            <a:ext cx="8424000" cy="529200"/>
          </a:xfrm>
          <a:noFill/>
        </p:spPr>
        <p:txBody>
          <a:bodyPr>
            <a:noAutofit/>
          </a:bodyPr>
          <a:lstStyle>
            <a:lvl1pPr algn="l">
              <a:defRPr sz="3600">
                <a:solidFill>
                  <a:srgbClr val="140667"/>
                </a:solidFill>
              </a:defRPr>
            </a:lvl1pPr>
          </a:lstStyle>
          <a:p>
            <a:r>
              <a:rPr lang="da-DK"/>
              <a:t>Klik for at redigere i master</a:t>
            </a:r>
            <a:endParaRPr lang="da-DK" dirty="0"/>
          </a:p>
        </p:txBody>
      </p:sp>
    </p:spTree>
    <p:extLst>
      <p:ext uri="{BB962C8B-B14F-4D97-AF65-F5344CB8AC3E}">
        <p14:creationId xmlns:p14="http://schemas.microsoft.com/office/powerpoint/2010/main" val="2923798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188" y="1210235"/>
            <a:ext cx="7904162" cy="480454"/>
          </a:xfrm>
        </p:spPr>
        <p:txBody>
          <a:bodyPr/>
          <a:lstStyle/>
          <a:p>
            <a:r>
              <a:rPr lang="da-DK" dirty="0"/>
              <a:t>Overskrift skrives her</a:t>
            </a:r>
            <a:endParaRPr lang="en-US" dirty="0"/>
          </a:p>
        </p:txBody>
      </p:sp>
      <p:sp>
        <p:nvSpPr>
          <p:cNvPr id="3" name="Content Placeholder 2"/>
          <p:cNvSpPr>
            <a:spLocks noGrp="1"/>
          </p:cNvSpPr>
          <p:nvPr>
            <p:ph idx="1"/>
          </p:nvPr>
        </p:nvSpPr>
        <p:spPr>
          <a:xfrm>
            <a:off x="611188" y="2563317"/>
            <a:ext cx="7904162" cy="3613645"/>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E37DCAAE-1A94-674C-B2C0-47FABD949D3C}" type="datetime1">
              <a:t>15-12-2019</a:t>
            </a:fld>
            <a:endParaRPr lang="en-GB" dirty="0"/>
          </a:p>
        </p:txBody>
      </p:sp>
    </p:spTree>
    <p:extLst>
      <p:ext uri="{BB962C8B-B14F-4D97-AF65-F5344CB8AC3E}">
        <p14:creationId xmlns:p14="http://schemas.microsoft.com/office/powerpoint/2010/main" val="3062917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Afsnitsoverskrift">
    <p:spTree>
      <p:nvGrpSpPr>
        <p:cNvPr id="1" name=""/>
        <p:cNvGrpSpPr/>
        <p:nvPr/>
      </p:nvGrpSpPr>
      <p:grpSpPr>
        <a:xfrm>
          <a:off x="0" y="0"/>
          <a:ext cx="0" cy="0"/>
          <a:chOff x="0" y="0"/>
          <a:chExt cx="0" cy="0"/>
        </a:xfrm>
      </p:grpSpPr>
      <p:sp>
        <p:nvSpPr>
          <p:cNvPr id="7" name="Titel 1"/>
          <p:cNvSpPr>
            <a:spLocks noGrp="1"/>
          </p:cNvSpPr>
          <p:nvPr>
            <p:ph type="title"/>
          </p:nvPr>
        </p:nvSpPr>
        <p:spPr>
          <a:xfrm>
            <a:off x="457200" y="500042"/>
            <a:ext cx="8229600" cy="1143008"/>
          </a:xfrm>
        </p:spPr>
        <p:txBody>
          <a:bodyPr/>
          <a:lstStyle>
            <a:lvl1pPr>
              <a:defRPr/>
            </a:lvl1pPr>
          </a:lstStyle>
          <a:p>
            <a:r>
              <a:rPr lang="da-DK" dirty="0"/>
              <a:t>Klik for at redigere i master</a:t>
            </a:r>
          </a:p>
        </p:txBody>
      </p:sp>
      <p:sp>
        <p:nvSpPr>
          <p:cNvPr id="8" name="Pladsholder til tekst 2"/>
          <p:cNvSpPr>
            <a:spLocks noGrp="1"/>
          </p:cNvSpPr>
          <p:nvPr>
            <p:ph type="body" idx="1"/>
          </p:nvPr>
        </p:nvSpPr>
        <p:spPr>
          <a:xfrm>
            <a:off x="457200" y="1685769"/>
            <a:ext cx="4040188" cy="639762"/>
          </a:xfrm>
        </p:spPr>
        <p:txBody>
          <a:bodyPr anchor="b">
            <a:no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i master</a:t>
            </a:r>
          </a:p>
        </p:txBody>
      </p:sp>
      <p:sp>
        <p:nvSpPr>
          <p:cNvPr id="9" name="Pladsholder til indhold 3"/>
          <p:cNvSpPr>
            <a:spLocks noGrp="1"/>
          </p:cNvSpPr>
          <p:nvPr>
            <p:ph sz="half" idx="2"/>
          </p:nvPr>
        </p:nvSpPr>
        <p:spPr>
          <a:xfrm>
            <a:off x="457200" y="2357429"/>
            <a:ext cx="4040188" cy="3768733"/>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ladsholder til tekst 4"/>
          <p:cNvSpPr>
            <a:spLocks noGrp="1"/>
          </p:cNvSpPr>
          <p:nvPr>
            <p:ph type="body" sz="quarter" idx="3"/>
          </p:nvPr>
        </p:nvSpPr>
        <p:spPr>
          <a:xfrm>
            <a:off x="4645025" y="1685769"/>
            <a:ext cx="4041775" cy="639762"/>
          </a:xfrm>
        </p:spPr>
        <p:txBody>
          <a:bodyPr anchor="b">
            <a:no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i master</a:t>
            </a:r>
          </a:p>
        </p:txBody>
      </p:sp>
      <p:sp>
        <p:nvSpPr>
          <p:cNvPr id="11" name="Pladsholder til indhold 5"/>
          <p:cNvSpPr>
            <a:spLocks noGrp="1"/>
          </p:cNvSpPr>
          <p:nvPr>
            <p:ph sz="quarter" idx="4"/>
          </p:nvPr>
        </p:nvSpPr>
        <p:spPr>
          <a:xfrm>
            <a:off x="4645025" y="2357429"/>
            <a:ext cx="4041775" cy="3768733"/>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Pladsholder til dato 3"/>
          <p:cNvSpPr>
            <a:spLocks noGrp="1"/>
          </p:cNvSpPr>
          <p:nvPr>
            <p:ph type="dt" sz="half" idx="10"/>
          </p:nvPr>
        </p:nvSpPr>
        <p:spPr>
          <a:xfrm>
            <a:off x="7715272" y="1"/>
            <a:ext cx="928662" cy="248574"/>
          </a:xfrm>
          <a:prstGeom prst="rect">
            <a:avLst/>
          </a:prstGeom>
        </p:spPr>
        <p:txBody>
          <a:bodyPr/>
          <a:lstStyle>
            <a:lvl1pPr>
              <a:defRPr sz="1200">
                <a:latin typeface="Candara" panose="020E0502030303020204" pitchFamily="34" charset="0"/>
              </a:defRPr>
            </a:lvl1pPr>
          </a:lstStyle>
          <a:p>
            <a:fld id="{A91539EA-B42E-4D0D-B86E-587DD4DFC8F7}" type="datetimeFigureOut">
              <a:rPr lang="da-DK" smtClean="0"/>
              <a:pPr/>
              <a:t>15-12-2019</a:t>
            </a:fld>
            <a:endParaRPr lang="da-DK" dirty="0"/>
          </a:p>
        </p:txBody>
      </p:sp>
      <p:sp>
        <p:nvSpPr>
          <p:cNvPr id="13" name="Pladsholder til diasnummer 5"/>
          <p:cNvSpPr>
            <a:spLocks noGrp="1"/>
          </p:cNvSpPr>
          <p:nvPr>
            <p:ph type="sldNum" sz="quarter" idx="11"/>
          </p:nvPr>
        </p:nvSpPr>
        <p:spPr>
          <a:xfrm>
            <a:off x="8643966" y="0"/>
            <a:ext cx="500034" cy="248575"/>
          </a:xfrm>
          <a:prstGeom prst="rect">
            <a:avLst/>
          </a:prstGeom>
        </p:spPr>
        <p:txBody>
          <a:bodyPr/>
          <a:lstStyle>
            <a:lvl1pPr>
              <a:defRPr sz="1200">
                <a:latin typeface="Candara" panose="020E0502030303020204" pitchFamily="34" charset="0"/>
              </a:defRPr>
            </a:lvl1pPr>
          </a:lstStyle>
          <a:p>
            <a:fld id="{0DB3464A-244F-4B92-B0C1-4E8DE9EA3AED}" type="slidenum">
              <a:rPr lang="da-DK" smtClean="0"/>
              <a:pPr/>
              <a:t>‹nr.›</a:t>
            </a:fld>
            <a:endParaRPr lang="da-DK" dirty="0"/>
          </a:p>
        </p:txBody>
      </p:sp>
    </p:spTree>
    <p:extLst>
      <p:ext uri="{BB962C8B-B14F-4D97-AF65-F5344CB8AC3E}">
        <p14:creationId xmlns:p14="http://schemas.microsoft.com/office/powerpoint/2010/main" val="3439447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el og indho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xmlns="" id="{06269775-2475-C046-9D27-5D7AF5570015}"/>
              </a:ext>
            </a:extLst>
          </p:cNvPr>
          <p:cNvSpPr/>
          <p:nvPr userDrawn="1"/>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628650" y="3065489"/>
            <a:ext cx="6826035" cy="712032"/>
          </a:xfrm>
        </p:spPr>
        <p:txBody>
          <a:bodyPr anchor="t" anchorCtr="0">
            <a:normAutofit/>
          </a:bodyPr>
          <a:lstStyle>
            <a:lvl1pPr>
              <a:defRPr sz="3200">
                <a:solidFill>
                  <a:schemeClr val="bg1"/>
                </a:solidFill>
              </a:defRPr>
            </a:lvl1pPr>
          </a:lstStyle>
          <a:p>
            <a:r>
              <a:rPr lang="da-DK" dirty="0"/>
              <a:t>Breakslide titel</a:t>
            </a:r>
            <a:endParaRPr lang="en-US" dirty="0"/>
          </a:p>
        </p:txBody>
      </p:sp>
      <p:sp>
        <p:nvSpPr>
          <p:cNvPr id="3" name="Content Placeholder 2"/>
          <p:cNvSpPr>
            <a:spLocks noGrp="1"/>
          </p:cNvSpPr>
          <p:nvPr>
            <p:ph idx="1" hasCustomPrompt="1"/>
          </p:nvPr>
        </p:nvSpPr>
        <p:spPr>
          <a:xfrm>
            <a:off x="628650" y="3777522"/>
            <a:ext cx="6826035" cy="742228"/>
          </a:xfrm>
        </p:spPr>
        <p:txBody>
          <a:bodyPr>
            <a:norm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a-DK" dirty="0"/>
              <a:t>Subtitel</a:t>
            </a:r>
          </a:p>
        </p:txBody>
      </p:sp>
      <p:pic>
        <p:nvPicPr>
          <p:cNvPr id="6" name="Billede 5">
            <a:extLst>
              <a:ext uri="{FF2B5EF4-FFF2-40B4-BE49-F238E27FC236}">
                <a16:creationId xmlns:a16="http://schemas.microsoft.com/office/drawing/2014/main" xmlns="" id="{CCB53A18-3C0D-FA4E-A8A9-021EF371D4A6}"/>
              </a:ext>
            </a:extLst>
          </p:cNvPr>
          <p:cNvPicPr>
            <a:picLocks noChangeAspect="1"/>
          </p:cNvPicPr>
          <p:nvPr userDrawn="1"/>
        </p:nvPicPr>
        <p:blipFill>
          <a:blip r:embed="rId2"/>
          <a:stretch>
            <a:fillRect/>
          </a:stretch>
        </p:blipFill>
        <p:spPr>
          <a:xfrm>
            <a:off x="7540625" y="6257925"/>
            <a:ext cx="973756" cy="264271"/>
          </a:xfrm>
          <a:prstGeom prst="rect">
            <a:avLst/>
          </a:prstGeom>
        </p:spPr>
      </p:pic>
    </p:spTree>
    <p:extLst>
      <p:ext uri="{BB962C8B-B14F-4D97-AF65-F5344CB8AC3E}">
        <p14:creationId xmlns:p14="http://schemas.microsoft.com/office/powerpoint/2010/main" val="1071265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el og indho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xmlns="" id="{06269775-2475-C046-9D27-5D7AF5570015}"/>
              </a:ext>
            </a:extLst>
          </p:cNvPr>
          <p:cNvSpPr/>
          <p:nvPr userDrawn="1"/>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628650" y="3065489"/>
            <a:ext cx="6826035" cy="712032"/>
          </a:xfrm>
        </p:spPr>
        <p:txBody>
          <a:bodyPr anchor="t" anchorCtr="0">
            <a:normAutofit/>
          </a:bodyPr>
          <a:lstStyle>
            <a:lvl1pPr>
              <a:defRPr sz="3200">
                <a:solidFill>
                  <a:schemeClr val="bg1"/>
                </a:solidFill>
              </a:defRPr>
            </a:lvl1pPr>
          </a:lstStyle>
          <a:p>
            <a:r>
              <a:rPr lang="da-DK" dirty="0"/>
              <a:t>Breakslide titel</a:t>
            </a:r>
            <a:endParaRPr lang="en-US" dirty="0"/>
          </a:p>
        </p:txBody>
      </p:sp>
      <p:sp>
        <p:nvSpPr>
          <p:cNvPr id="3" name="Content Placeholder 2"/>
          <p:cNvSpPr>
            <a:spLocks noGrp="1"/>
          </p:cNvSpPr>
          <p:nvPr>
            <p:ph idx="1" hasCustomPrompt="1"/>
          </p:nvPr>
        </p:nvSpPr>
        <p:spPr>
          <a:xfrm>
            <a:off x="628650" y="3777522"/>
            <a:ext cx="6826035" cy="742228"/>
          </a:xfrm>
        </p:spPr>
        <p:txBody>
          <a:bodyPr>
            <a:norm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a-DK" dirty="0"/>
              <a:t>Subtitel</a:t>
            </a:r>
          </a:p>
        </p:txBody>
      </p:sp>
      <p:pic>
        <p:nvPicPr>
          <p:cNvPr id="6" name="Billede 5">
            <a:extLst>
              <a:ext uri="{FF2B5EF4-FFF2-40B4-BE49-F238E27FC236}">
                <a16:creationId xmlns:a16="http://schemas.microsoft.com/office/drawing/2014/main" xmlns="" id="{CCB53A18-3C0D-FA4E-A8A9-021EF371D4A6}"/>
              </a:ext>
            </a:extLst>
          </p:cNvPr>
          <p:cNvPicPr>
            <a:picLocks noChangeAspect="1"/>
          </p:cNvPicPr>
          <p:nvPr userDrawn="1"/>
        </p:nvPicPr>
        <p:blipFill>
          <a:blip r:embed="rId2"/>
          <a:stretch>
            <a:fillRect/>
          </a:stretch>
        </p:blipFill>
        <p:spPr>
          <a:xfrm>
            <a:off x="7540625" y="6257925"/>
            <a:ext cx="973756" cy="264271"/>
          </a:xfrm>
          <a:prstGeom prst="rect">
            <a:avLst/>
          </a:prstGeom>
        </p:spPr>
      </p:pic>
    </p:spTree>
    <p:extLst>
      <p:ext uri="{BB962C8B-B14F-4D97-AF65-F5344CB8AC3E}">
        <p14:creationId xmlns:p14="http://schemas.microsoft.com/office/powerpoint/2010/main" val="2446692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6_Titel og indho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xmlns="" id="{29A5E128-0E4F-6341-A11C-41B3DD180B4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hasCustomPrompt="1"/>
          </p:nvPr>
        </p:nvSpPr>
        <p:spPr>
          <a:xfrm>
            <a:off x="611188" y="3065489"/>
            <a:ext cx="6843497" cy="712032"/>
          </a:xfrm>
        </p:spPr>
        <p:txBody>
          <a:bodyPr anchor="t" anchorCtr="0">
            <a:normAutofit/>
          </a:bodyPr>
          <a:lstStyle>
            <a:lvl1pPr>
              <a:defRPr sz="3200">
                <a:solidFill>
                  <a:schemeClr val="bg1"/>
                </a:solidFill>
              </a:defRPr>
            </a:lvl1pPr>
          </a:lstStyle>
          <a:p>
            <a:r>
              <a:rPr lang="da-DK" dirty="0"/>
              <a:t>Breakslide titel</a:t>
            </a:r>
            <a:endParaRPr lang="en-US" dirty="0"/>
          </a:p>
        </p:txBody>
      </p:sp>
      <p:sp>
        <p:nvSpPr>
          <p:cNvPr id="3" name="Content Placeholder 2"/>
          <p:cNvSpPr>
            <a:spLocks noGrp="1"/>
          </p:cNvSpPr>
          <p:nvPr>
            <p:ph idx="1" hasCustomPrompt="1"/>
          </p:nvPr>
        </p:nvSpPr>
        <p:spPr>
          <a:xfrm>
            <a:off x="611188" y="3777522"/>
            <a:ext cx="6843497" cy="742228"/>
          </a:xfrm>
        </p:spPr>
        <p:txBody>
          <a:bodyPr>
            <a:norm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a-DK" dirty="0"/>
              <a:t>Subtitel</a:t>
            </a:r>
          </a:p>
        </p:txBody>
      </p:sp>
    </p:spTree>
    <p:extLst>
      <p:ext uri="{BB962C8B-B14F-4D97-AF65-F5344CB8AC3E}">
        <p14:creationId xmlns:p14="http://schemas.microsoft.com/office/powerpoint/2010/main" val="164866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9_Titel og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188" y="3065489"/>
            <a:ext cx="6843497" cy="712032"/>
          </a:xfrm>
        </p:spPr>
        <p:txBody>
          <a:bodyPr anchor="t" anchorCtr="0">
            <a:normAutofit/>
          </a:bodyPr>
          <a:lstStyle>
            <a:lvl1pPr>
              <a:defRPr sz="3200">
                <a:solidFill>
                  <a:schemeClr val="bg1"/>
                </a:solidFill>
              </a:defRPr>
            </a:lvl1pPr>
          </a:lstStyle>
          <a:p>
            <a:r>
              <a:rPr lang="da-DK" dirty="0"/>
              <a:t>Breakslide titel</a:t>
            </a:r>
            <a:endParaRPr lang="en-US" dirty="0"/>
          </a:p>
        </p:txBody>
      </p:sp>
      <p:sp>
        <p:nvSpPr>
          <p:cNvPr id="3" name="Content Placeholder 2"/>
          <p:cNvSpPr>
            <a:spLocks noGrp="1"/>
          </p:cNvSpPr>
          <p:nvPr>
            <p:ph idx="1" hasCustomPrompt="1"/>
          </p:nvPr>
        </p:nvSpPr>
        <p:spPr>
          <a:xfrm>
            <a:off x="611188" y="3777522"/>
            <a:ext cx="6843497" cy="742228"/>
          </a:xfrm>
        </p:spPr>
        <p:txBody>
          <a:bodyPr>
            <a:norm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a-DK" dirty="0"/>
              <a:t>Subtitel</a:t>
            </a:r>
          </a:p>
        </p:txBody>
      </p:sp>
      <p:sp>
        <p:nvSpPr>
          <p:cNvPr id="8" name="Content Placeholder 3">
            <a:extLst>
              <a:ext uri="{FF2B5EF4-FFF2-40B4-BE49-F238E27FC236}">
                <a16:creationId xmlns:a16="http://schemas.microsoft.com/office/drawing/2014/main" xmlns="" id="{39980A8D-2FAA-5845-AA9A-7DD92985D03F}"/>
              </a:ext>
            </a:extLst>
          </p:cNvPr>
          <p:cNvSpPr>
            <a:spLocks noGrp="1"/>
          </p:cNvSpPr>
          <p:nvPr>
            <p:ph sz="half" idx="2"/>
          </p:nvPr>
        </p:nvSpPr>
        <p:spPr>
          <a:xfrm>
            <a:off x="0" y="0"/>
            <a:ext cx="9143999" cy="6858000"/>
          </a:xfrm>
        </p:spPr>
        <p:txBody>
          <a:bodyPr/>
          <a:lstStyle>
            <a:lvl1pPr marL="0" indent="0">
              <a:buFontTx/>
              <a:buNone/>
              <a:defRPr/>
            </a:lvl1pPr>
          </a:lstStyle>
          <a:p>
            <a:pPr lvl="0"/>
            <a:r>
              <a:rPr lang="da-DK"/>
              <a:t>Klik for at redigere i master</a:t>
            </a:r>
          </a:p>
        </p:txBody>
      </p:sp>
    </p:spTree>
    <p:extLst>
      <p:ext uri="{BB962C8B-B14F-4D97-AF65-F5344CB8AC3E}">
        <p14:creationId xmlns:p14="http://schemas.microsoft.com/office/powerpoint/2010/main" val="1859005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Titel og indho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xmlns="" id="{32D3F621-B4E7-8949-B876-341E5A5F9F2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hasCustomPrompt="1"/>
          </p:nvPr>
        </p:nvSpPr>
        <p:spPr>
          <a:xfrm>
            <a:off x="611188" y="3065489"/>
            <a:ext cx="6843497" cy="712032"/>
          </a:xfrm>
        </p:spPr>
        <p:txBody>
          <a:bodyPr anchor="t" anchorCtr="0">
            <a:normAutofit/>
          </a:bodyPr>
          <a:lstStyle>
            <a:lvl1pPr>
              <a:defRPr sz="3200">
                <a:solidFill>
                  <a:schemeClr val="bg1"/>
                </a:solidFill>
              </a:defRPr>
            </a:lvl1pPr>
          </a:lstStyle>
          <a:p>
            <a:r>
              <a:rPr lang="da-DK" dirty="0"/>
              <a:t>Breakslide titel</a:t>
            </a:r>
            <a:endParaRPr lang="en-US" dirty="0"/>
          </a:p>
        </p:txBody>
      </p:sp>
      <p:sp>
        <p:nvSpPr>
          <p:cNvPr id="3" name="Content Placeholder 2"/>
          <p:cNvSpPr>
            <a:spLocks noGrp="1"/>
          </p:cNvSpPr>
          <p:nvPr>
            <p:ph idx="1" hasCustomPrompt="1"/>
          </p:nvPr>
        </p:nvSpPr>
        <p:spPr>
          <a:xfrm>
            <a:off x="611188" y="3777522"/>
            <a:ext cx="6843497" cy="742228"/>
          </a:xfrm>
        </p:spPr>
        <p:txBody>
          <a:bodyPr>
            <a:norm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da-DK" dirty="0"/>
              <a:t>Subtitel</a:t>
            </a:r>
          </a:p>
        </p:txBody>
      </p:sp>
      <p:sp>
        <p:nvSpPr>
          <p:cNvPr id="4" name="Date Placeholder 3"/>
          <p:cNvSpPr>
            <a:spLocks noGrp="1"/>
          </p:cNvSpPr>
          <p:nvPr>
            <p:ph type="dt" sz="half" idx="10"/>
          </p:nvPr>
        </p:nvSpPr>
        <p:spPr/>
        <p:txBody>
          <a:bodyPr/>
          <a:lstStyle>
            <a:lvl1pPr>
              <a:defRPr>
                <a:solidFill>
                  <a:schemeClr val="bg1"/>
                </a:solidFill>
              </a:defRPr>
            </a:lvl1pPr>
          </a:lstStyle>
          <a:p>
            <a:fld id="{6AA545C1-2BAA-EC46-8978-6A52AD5D96C8}" type="datetime1">
              <a:t>15-12-2019</a:t>
            </a:fld>
            <a:endParaRPr lang="en-GB"/>
          </a:p>
        </p:txBody>
      </p:sp>
    </p:spTree>
    <p:extLst>
      <p:ext uri="{BB962C8B-B14F-4D97-AF65-F5344CB8AC3E}">
        <p14:creationId xmlns:p14="http://schemas.microsoft.com/office/powerpoint/2010/main" val="1225050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el og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188" y="1210235"/>
            <a:ext cx="6843497" cy="480454"/>
          </a:xfrm>
        </p:spPr>
        <p:txBody>
          <a:bodyPr/>
          <a:lstStyle/>
          <a:p>
            <a:r>
              <a:rPr lang="da-DK" dirty="0"/>
              <a:t>Overskrift her</a:t>
            </a:r>
            <a:endParaRPr lang="en-US" dirty="0"/>
          </a:p>
        </p:txBody>
      </p:sp>
      <p:sp>
        <p:nvSpPr>
          <p:cNvPr id="3" name="Content Placeholder 2"/>
          <p:cNvSpPr>
            <a:spLocks noGrp="1"/>
          </p:cNvSpPr>
          <p:nvPr>
            <p:ph idx="1" hasCustomPrompt="1"/>
          </p:nvPr>
        </p:nvSpPr>
        <p:spPr>
          <a:xfrm>
            <a:off x="611188" y="2339341"/>
            <a:ext cx="6843497" cy="345185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dirty="0"/>
              <a:t>Tekst indsættes her</a:t>
            </a:r>
          </a:p>
        </p:txBody>
      </p:sp>
      <p:sp>
        <p:nvSpPr>
          <p:cNvPr id="4" name="Date Placeholder 3"/>
          <p:cNvSpPr>
            <a:spLocks noGrp="1"/>
          </p:cNvSpPr>
          <p:nvPr>
            <p:ph type="dt" sz="half" idx="10"/>
          </p:nvPr>
        </p:nvSpPr>
        <p:spPr/>
        <p:txBody>
          <a:bodyPr/>
          <a:lstStyle/>
          <a:p>
            <a:fld id="{A1D13D4B-13AE-DE4A-A30B-228E16EE722C}" type="datetime1">
              <a:t>15-12-2019</a:t>
            </a:fld>
            <a:endParaRPr lang="en-GB" dirty="0"/>
          </a:p>
        </p:txBody>
      </p:sp>
    </p:spTree>
    <p:extLst>
      <p:ext uri="{BB962C8B-B14F-4D97-AF65-F5344CB8AC3E}">
        <p14:creationId xmlns:p14="http://schemas.microsoft.com/office/powerpoint/2010/main" val="1578093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el og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188" y="1210235"/>
            <a:ext cx="7949882" cy="480454"/>
          </a:xfrm>
        </p:spPr>
        <p:txBody>
          <a:bodyPr/>
          <a:lstStyle/>
          <a:p>
            <a:r>
              <a:rPr lang="da-DK" dirty="0"/>
              <a:t>Overskrift her</a:t>
            </a:r>
            <a:endParaRPr lang="en-US" dirty="0"/>
          </a:p>
        </p:txBody>
      </p:sp>
      <p:sp>
        <p:nvSpPr>
          <p:cNvPr id="4" name="Date Placeholder 3"/>
          <p:cNvSpPr>
            <a:spLocks noGrp="1"/>
          </p:cNvSpPr>
          <p:nvPr>
            <p:ph type="dt" sz="half" idx="10"/>
          </p:nvPr>
        </p:nvSpPr>
        <p:spPr/>
        <p:txBody>
          <a:bodyPr/>
          <a:lstStyle/>
          <a:p>
            <a:fld id="{DC250303-86CC-4D4B-B9A2-AC44A5ADD3DD}" type="datetime1">
              <a:t>15-12-2019</a:t>
            </a:fld>
            <a:endParaRPr lang="en-GB" dirty="0"/>
          </a:p>
        </p:txBody>
      </p:sp>
      <p:sp>
        <p:nvSpPr>
          <p:cNvPr id="5" name="Content Placeholder 2">
            <a:extLst>
              <a:ext uri="{FF2B5EF4-FFF2-40B4-BE49-F238E27FC236}">
                <a16:creationId xmlns:a16="http://schemas.microsoft.com/office/drawing/2014/main" xmlns="" id="{658B5133-D719-9F42-8FC9-05C03F59E2AD}"/>
              </a:ext>
            </a:extLst>
          </p:cNvPr>
          <p:cNvSpPr>
            <a:spLocks noGrp="1"/>
          </p:cNvSpPr>
          <p:nvPr>
            <p:ph sz="half" idx="1"/>
          </p:nvPr>
        </p:nvSpPr>
        <p:spPr>
          <a:xfrm>
            <a:off x="611188" y="2339341"/>
            <a:ext cx="3777932" cy="345185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Klik for at redigere i master</a:t>
            </a:r>
          </a:p>
        </p:txBody>
      </p:sp>
      <p:sp>
        <p:nvSpPr>
          <p:cNvPr id="6" name="Content Placeholder 3">
            <a:extLst>
              <a:ext uri="{FF2B5EF4-FFF2-40B4-BE49-F238E27FC236}">
                <a16:creationId xmlns:a16="http://schemas.microsoft.com/office/drawing/2014/main" xmlns="" id="{FC2458A0-7689-0A41-8A21-554EDD9F05CF}"/>
              </a:ext>
            </a:extLst>
          </p:cNvPr>
          <p:cNvSpPr>
            <a:spLocks noGrp="1"/>
          </p:cNvSpPr>
          <p:nvPr>
            <p:ph sz="half" idx="2"/>
          </p:nvPr>
        </p:nvSpPr>
        <p:spPr>
          <a:xfrm>
            <a:off x="4659086" y="2339342"/>
            <a:ext cx="3901984" cy="345185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spTree>
    <p:extLst>
      <p:ext uri="{BB962C8B-B14F-4D97-AF65-F5344CB8AC3E}">
        <p14:creationId xmlns:p14="http://schemas.microsoft.com/office/powerpoint/2010/main" val="198352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210235"/>
            <a:ext cx="6826035" cy="480454"/>
          </a:xfrm>
          <a:prstGeom prst="rect">
            <a:avLst/>
          </a:prstGeom>
        </p:spPr>
        <p:txBody>
          <a:bodyPr vert="horz" lIns="0" tIns="0" rIns="0" bIns="0" rtlCol="0" anchor="ctr">
            <a:normAutofit/>
          </a:bodyPr>
          <a:lstStyle/>
          <a:p>
            <a:r>
              <a:rPr lang="da-DK" dirty="0"/>
              <a:t>Overskrift skrives her</a:t>
            </a:r>
            <a:endParaRPr lang="en-US" dirty="0"/>
          </a:p>
        </p:txBody>
      </p:sp>
      <p:sp>
        <p:nvSpPr>
          <p:cNvPr id="3" name="Text Placeholder 2"/>
          <p:cNvSpPr>
            <a:spLocks noGrp="1"/>
          </p:cNvSpPr>
          <p:nvPr>
            <p:ph type="body" idx="1"/>
          </p:nvPr>
        </p:nvSpPr>
        <p:spPr>
          <a:xfrm>
            <a:off x="628650" y="2563317"/>
            <a:ext cx="6826035" cy="3613645"/>
          </a:xfrm>
          <a:prstGeom prst="rect">
            <a:avLst/>
          </a:prstGeom>
        </p:spPr>
        <p:txBody>
          <a:bodyPr vert="horz" lIns="0" tIns="0" rIns="0" bIns="0" rtlCol="0">
            <a:normAutofit/>
          </a:body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4" name="Date Placeholder 3"/>
          <p:cNvSpPr>
            <a:spLocks noGrp="1"/>
          </p:cNvSpPr>
          <p:nvPr>
            <p:ph type="dt" sz="half" idx="2"/>
          </p:nvPr>
        </p:nvSpPr>
        <p:spPr>
          <a:xfrm>
            <a:off x="611188" y="6413500"/>
            <a:ext cx="2074862" cy="315471"/>
          </a:xfrm>
          <a:prstGeom prst="rect">
            <a:avLst/>
          </a:prstGeom>
        </p:spPr>
        <p:txBody>
          <a:bodyPr vert="horz" lIns="0" tIns="0" rIns="0" bIns="0" rtlCol="0" anchor="t" anchorCtr="0"/>
          <a:lstStyle>
            <a:lvl1pPr algn="l">
              <a:defRPr sz="600" b="0" i="0">
                <a:solidFill>
                  <a:schemeClr val="tx1"/>
                </a:solidFill>
                <a:latin typeface="Arial" panose="020B0604020202020204" pitchFamily="34" charset="0"/>
                <a:cs typeface="Arial" panose="020B0604020202020204" pitchFamily="34" charset="0"/>
              </a:defRPr>
            </a:lvl1pPr>
          </a:lstStyle>
          <a:p>
            <a:fld id="{8AA71D15-7DD3-5E4A-905C-5FD8525E9DF0}" type="datetime1">
              <a:rPr lang="da-DK" smtClean="0"/>
              <a:pPr/>
              <a:t>15-12-2019</a:t>
            </a:fld>
            <a:endParaRPr lang="en-GB" dirty="0"/>
          </a:p>
        </p:txBody>
      </p:sp>
      <p:pic>
        <p:nvPicPr>
          <p:cNvPr id="13" name="Billede 12">
            <a:extLst>
              <a:ext uri="{FF2B5EF4-FFF2-40B4-BE49-F238E27FC236}">
                <a16:creationId xmlns:a16="http://schemas.microsoft.com/office/drawing/2014/main" xmlns="" id="{FBB59076-3328-CF41-850C-2B290967FF16}"/>
              </a:ext>
            </a:extLst>
          </p:cNvPr>
          <p:cNvPicPr>
            <a:picLocks noChangeAspect="1"/>
          </p:cNvPicPr>
          <p:nvPr userDrawn="1"/>
        </p:nvPicPr>
        <p:blipFill>
          <a:blip r:embed="rId22"/>
          <a:stretch>
            <a:fillRect/>
          </a:stretch>
        </p:blipFill>
        <p:spPr>
          <a:xfrm>
            <a:off x="7538075" y="6261362"/>
            <a:ext cx="977275" cy="265226"/>
          </a:xfrm>
          <a:prstGeom prst="rect">
            <a:avLst/>
          </a:prstGeom>
        </p:spPr>
      </p:pic>
    </p:spTree>
    <p:extLst>
      <p:ext uri="{BB962C8B-B14F-4D97-AF65-F5344CB8AC3E}">
        <p14:creationId xmlns:p14="http://schemas.microsoft.com/office/powerpoint/2010/main" val="32189400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88" r:id="rId4"/>
    <p:sldLayoutId id="2147483687" r:id="rId5"/>
    <p:sldLayoutId id="2147483691" r:id="rId6"/>
    <p:sldLayoutId id="2147483674" r:id="rId7"/>
    <p:sldLayoutId id="2147483675" r:id="rId8"/>
    <p:sldLayoutId id="2147483676" r:id="rId9"/>
    <p:sldLayoutId id="2147483677" r:id="rId10"/>
    <p:sldLayoutId id="2147483678" r:id="rId11"/>
    <p:sldLayoutId id="2147483684" r:id="rId12"/>
    <p:sldLayoutId id="2147483680" r:id="rId13"/>
    <p:sldLayoutId id="2147483681" r:id="rId14"/>
    <p:sldLayoutId id="2147483682" r:id="rId15"/>
    <p:sldLayoutId id="2147483692" r:id="rId16"/>
    <p:sldLayoutId id="2147483693" r:id="rId17"/>
    <p:sldLayoutId id="2147483683" r:id="rId18"/>
    <p:sldLayoutId id="2147483699" r:id="rId19"/>
    <p:sldLayoutId id="2147483700" r:id="rId20"/>
  </p:sldLayoutIdLst>
  <p:hf sldNum="0" hdr="0" ftr="0"/>
  <p:txStyles>
    <p:titleStyle>
      <a:lvl1pPr algn="l" defTabSz="914400" rtl="0" eaLnBrk="1" latinLnBrk="0" hangingPunct="1">
        <a:lnSpc>
          <a:spcPct val="90000"/>
        </a:lnSpc>
        <a:spcBef>
          <a:spcPct val="0"/>
        </a:spcBef>
        <a:buNone/>
        <a:defRPr sz="30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4088" userDrawn="1">
          <p15:clr>
            <a:srgbClr val="F26B43"/>
          </p15:clr>
        </p15:guide>
        <p15:guide id="2" pos="38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hyperlink" Target="http://www.molok.dk/index_htm_files/3601.jpg" TargetMode="External"/><Relationship Id="rId2" Type="http://schemas.openxmlformats.org/officeDocument/2006/relationships/image" Target="../media/image20.JPG"/><Relationship Id="rId1" Type="http://schemas.openxmlformats.org/officeDocument/2006/relationships/slideLayout" Target="../slideLayouts/slideLayout20.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hyperlink" Target="mailto:anders.dahl@aalborg.dk"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2D0229C-BAC7-F742-8AEA-8FE190931945}"/>
              </a:ext>
            </a:extLst>
          </p:cNvPr>
          <p:cNvSpPr>
            <a:spLocks noGrp="1"/>
          </p:cNvSpPr>
          <p:nvPr>
            <p:ph type="ctrTitle"/>
          </p:nvPr>
        </p:nvSpPr>
        <p:spPr>
          <a:xfrm>
            <a:off x="611188" y="2631690"/>
            <a:ext cx="5774622" cy="1086786"/>
          </a:xfrm>
        </p:spPr>
        <p:txBody>
          <a:bodyPr>
            <a:normAutofit/>
          </a:bodyPr>
          <a:lstStyle/>
          <a:p>
            <a:r>
              <a:rPr lang="da-DK" sz="3600" dirty="0"/>
              <a:t>Sommerhuse og affald</a:t>
            </a:r>
            <a:br>
              <a:rPr lang="da-DK" sz="3600" dirty="0"/>
            </a:br>
            <a:endParaRPr lang="da-DK" sz="3600" dirty="0"/>
          </a:p>
        </p:txBody>
      </p:sp>
      <p:sp>
        <p:nvSpPr>
          <p:cNvPr id="3" name="Undertitel 2">
            <a:extLst>
              <a:ext uri="{FF2B5EF4-FFF2-40B4-BE49-F238E27FC236}">
                <a16:creationId xmlns:a16="http://schemas.microsoft.com/office/drawing/2014/main" xmlns="" id="{55D751DE-3584-464B-A7FB-B6EE90C6FBF6}"/>
              </a:ext>
            </a:extLst>
          </p:cNvPr>
          <p:cNvSpPr>
            <a:spLocks noGrp="1"/>
          </p:cNvSpPr>
          <p:nvPr>
            <p:ph type="subTitle" idx="1"/>
          </p:nvPr>
        </p:nvSpPr>
        <p:spPr>
          <a:xfrm>
            <a:off x="611188" y="4015836"/>
            <a:ext cx="5774622" cy="1162653"/>
          </a:xfrm>
        </p:spPr>
        <p:txBody>
          <a:bodyPr>
            <a:normAutofit fontScale="92500" lnSpcReduction="10000"/>
          </a:bodyPr>
          <a:lstStyle/>
          <a:p>
            <a:r>
              <a:rPr lang="da-DK" i="1" dirty="0"/>
              <a:t>Anders Dahl</a:t>
            </a:r>
          </a:p>
          <a:p>
            <a:r>
              <a:rPr lang="da-DK" i="1" dirty="0"/>
              <a:t>Kim Andersen</a:t>
            </a:r>
          </a:p>
          <a:p>
            <a:endParaRPr lang="da-DK" i="1" dirty="0"/>
          </a:p>
          <a:p>
            <a:r>
              <a:rPr lang="da-DK" i="1" dirty="0"/>
              <a:t>18. november </a:t>
            </a:r>
            <a:r>
              <a:rPr lang="da-DK" dirty="0"/>
              <a:t>2019</a:t>
            </a:r>
          </a:p>
          <a:p>
            <a:endParaRPr lang="da-DK" dirty="0"/>
          </a:p>
        </p:txBody>
      </p:sp>
    </p:spTree>
    <p:extLst>
      <p:ext uri="{BB962C8B-B14F-4D97-AF65-F5344CB8AC3E}">
        <p14:creationId xmlns:p14="http://schemas.microsoft.com/office/powerpoint/2010/main" val="1522354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dsholder til indhold 8">
            <a:extLst>
              <a:ext uri="{FF2B5EF4-FFF2-40B4-BE49-F238E27FC236}">
                <a16:creationId xmlns:a16="http://schemas.microsoft.com/office/drawing/2014/main" xmlns="" id="{61783A3D-0137-417F-9903-AABACDE61AB3}"/>
              </a:ext>
            </a:extLst>
          </p:cNvPr>
          <p:cNvSpPr>
            <a:spLocks noGrp="1"/>
          </p:cNvSpPr>
          <p:nvPr>
            <p:ph sz="half" idx="2"/>
          </p:nvPr>
        </p:nvSpPr>
        <p:spPr/>
        <p:txBody>
          <a:bodyPr/>
          <a:lstStyle/>
          <a:p>
            <a:endParaRPr lang="da-DK"/>
          </a:p>
        </p:txBody>
      </p:sp>
      <p:pic>
        <p:nvPicPr>
          <p:cNvPr id="7" name="Billede 6" descr="Et billede, der indeholder udendørs, jord&#10;&#10;Automatisk genereret beskrivelse">
            <a:extLst>
              <a:ext uri="{FF2B5EF4-FFF2-40B4-BE49-F238E27FC236}">
                <a16:creationId xmlns:a16="http://schemas.microsoft.com/office/drawing/2014/main" xmlns="" id="{840EBB38-097B-40BB-9772-41FFFFE0DB77}"/>
              </a:ext>
            </a:extLst>
          </p:cNvPr>
          <p:cNvPicPr>
            <a:picLocks noChangeAspect="1"/>
          </p:cNvPicPr>
          <p:nvPr/>
        </p:nvPicPr>
        <p:blipFill>
          <a:blip r:embed="rId2"/>
          <a:stretch>
            <a:fillRect/>
          </a:stretch>
        </p:blipFill>
        <p:spPr>
          <a:xfrm>
            <a:off x="3779922" y="531977"/>
            <a:ext cx="5364078" cy="6104239"/>
          </a:xfrm>
          <a:prstGeom prst="rect">
            <a:avLst/>
          </a:prstGeom>
        </p:spPr>
      </p:pic>
      <p:sp>
        <p:nvSpPr>
          <p:cNvPr id="12" name="Titel 2">
            <a:extLst>
              <a:ext uri="{FF2B5EF4-FFF2-40B4-BE49-F238E27FC236}">
                <a16:creationId xmlns:a16="http://schemas.microsoft.com/office/drawing/2014/main" xmlns="" id="{624F6200-A4D2-4465-9954-24ED90B4F40B}"/>
              </a:ext>
            </a:extLst>
          </p:cNvPr>
          <p:cNvSpPr>
            <a:spLocks noGrp="1"/>
          </p:cNvSpPr>
          <p:nvPr>
            <p:ph type="title"/>
          </p:nvPr>
        </p:nvSpPr>
        <p:spPr>
          <a:xfrm>
            <a:off x="477346" y="531976"/>
            <a:ext cx="3235117" cy="2155240"/>
          </a:xfrm>
        </p:spPr>
        <p:txBody>
          <a:bodyPr>
            <a:normAutofit/>
          </a:bodyPr>
          <a:lstStyle/>
          <a:p>
            <a:r>
              <a:rPr lang="da-DK" dirty="0"/>
              <a:t>Affaldsøer i </a:t>
            </a:r>
            <a:br>
              <a:rPr lang="da-DK" dirty="0"/>
            </a:br>
            <a:r>
              <a:rPr lang="da-DK" dirty="0"/>
              <a:t>Hals og Hou</a:t>
            </a:r>
          </a:p>
        </p:txBody>
      </p:sp>
      <p:sp>
        <p:nvSpPr>
          <p:cNvPr id="13" name="Pladsholder til indhold 3">
            <a:extLst>
              <a:ext uri="{FF2B5EF4-FFF2-40B4-BE49-F238E27FC236}">
                <a16:creationId xmlns:a16="http://schemas.microsoft.com/office/drawing/2014/main" xmlns="" id="{1FA2C304-25D8-430E-84DE-47269A187384}"/>
              </a:ext>
            </a:extLst>
          </p:cNvPr>
          <p:cNvSpPr txBox="1">
            <a:spLocks/>
          </p:cNvSpPr>
          <p:nvPr/>
        </p:nvSpPr>
        <p:spPr>
          <a:xfrm>
            <a:off x="477347" y="2874164"/>
            <a:ext cx="3777932" cy="345185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18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18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18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8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dirty="0"/>
              <a:t>Placering af kuber til fx </a:t>
            </a:r>
          </a:p>
          <a:p>
            <a:pPr marL="285750" indent="-285750">
              <a:buFont typeface="Arial" panose="020B0604020202020204" pitchFamily="34" charset="0"/>
              <a:buChar char="•"/>
            </a:pPr>
            <a:r>
              <a:rPr lang="da-DK" sz="2000" dirty="0"/>
              <a:t>Papir og pap</a:t>
            </a:r>
          </a:p>
          <a:p>
            <a:pPr marL="285750" indent="-285750">
              <a:buFont typeface="Arial" panose="020B0604020202020204" pitchFamily="34" charset="0"/>
              <a:buChar char="•"/>
            </a:pPr>
            <a:r>
              <a:rPr lang="da-DK" sz="2000" dirty="0"/>
              <a:t>Glas og flasker</a:t>
            </a:r>
          </a:p>
          <a:p>
            <a:pPr marL="285750" indent="-285750">
              <a:buFont typeface="Arial" panose="020B0604020202020204" pitchFamily="34" charset="0"/>
              <a:buChar char="•"/>
            </a:pPr>
            <a:r>
              <a:rPr lang="da-DK" sz="2000" dirty="0"/>
              <a:t>Plast og metal</a:t>
            </a:r>
          </a:p>
          <a:p>
            <a:endParaRPr lang="da-DK" dirty="0"/>
          </a:p>
          <a:p>
            <a:endParaRPr lang="da-DK" dirty="0"/>
          </a:p>
        </p:txBody>
      </p:sp>
    </p:spTree>
    <p:extLst>
      <p:ext uri="{BB962C8B-B14F-4D97-AF65-F5344CB8AC3E}">
        <p14:creationId xmlns:p14="http://schemas.microsoft.com/office/powerpoint/2010/main" val="3400062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p:cNvSpPr txBox="1">
            <a:spLocks/>
          </p:cNvSpPr>
          <p:nvPr/>
        </p:nvSpPr>
        <p:spPr>
          <a:xfrm>
            <a:off x="431999" y="218016"/>
            <a:ext cx="8280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Candara" panose="020E0502030303020204" pitchFamily="34" charset="0"/>
                <a:ea typeface="+mj-ea"/>
                <a:cs typeface="+mj-cs"/>
              </a:defRPr>
            </a:lvl1pPr>
          </a:lstStyle>
          <a:p>
            <a:endParaRPr lang="da-DK" dirty="0"/>
          </a:p>
        </p:txBody>
      </p:sp>
      <p:pic>
        <p:nvPicPr>
          <p:cNvPr id="3" name="Billede 2">
            <a:extLst>
              <a:ext uri="{FF2B5EF4-FFF2-40B4-BE49-F238E27FC236}">
                <a16:creationId xmlns:a16="http://schemas.microsoft.com/office/drawing/2014/main" xmlns="" id="{7CF6D108-41DF-4BB7-BD55-38FF55AC093C}"/>
              </a:ext>
            </a:extLst>
          </p:cNvPr>
          <p:cNvPicPr>
            <a:picLocks noChangeAspect="1"/>
          </p:cNvPicPr>
          <p:nvPr/>
        </p:nvPicPr>
        <p:blipFill>
          <a:blip r:embed="rId3"/>
          <a:stretch>
            <a:fillRect/>
          </a:stretch>
        </p:blipFill>
        <p:spPr>
          <a:xfrm>
            <a:off x="733751" y="1337610"/>
            <a:ext cx="6324001" cy="1667467"/>
          </a:xfrm>
          <a:prstGeom prst="rect">
            <a:avLst/>
          </a:prstGeom>
        </p:spPr>
      </p:pic>
      <p:sp>
        <p:nvSpPr>
          <p:cNvPr id="5" name="Rektangel 4">
            <a:extLst>
              <a:ext uri="{FF2B5EF4-FFF2-40B4-BE49-F238E27FC236}">
                <a16:creationId xmlns:a16="http://schemas.microsoft.com/office/drawing/2014/main" xmlns="" id="{1DD09E64-3E6C-464C-8805-D6F769E5080F}"/>
              </a:ext>
            </a:extLst>
          </p:cNvPr>
          <p:cNvSpPr/>
          <p:nvPr/>
        </p:nvSpPr>
        <p:spPr>
          <a:xfrm>
            <a:off x="666893" y="3275835"/>
            <a:ext cx="6233438" cy="738664"/>
          </a:xfrm>
          <a:prstGeom prst="rect">
            <a:avLst/>
          </a:prstGeom>
        </p:spPr>
        <p:txBody>
          <a:bodyPr wrap="none">
            <a:spAutoFit/>
          </a:bodyPr>
          <a:lstStyle/>
          <a:p>
            <a:r>
              <a:rPr lang="da-DK" sz="2400" b="1" dirty="0">
                <a:latin typeface="Arial" panose="020B0604020202020204" pitchFamily="34" charset="0"/>
                <a:cs typeface="Arial" panose="020B0604020202020204" pitchFamily="34" charset="0"/>
              </a:rPr>
              <a:t>Genbrugspladsen Hou</a:t>
            </a:r>
            <a:r>
              <a:rPr lang="da-DK" sz="2400" dirty="0">
                <a:latin typeface="Arial" panose="020B0604020202020204" pitchFamily="34" charset="0"/>
                <a:cs typeface="Arial" panose="020B0604020202020204" pitchFamily="34" charset="0"/>
              </a:rPr>
              <a:t>      </a:t>
            </a:r>
          </a:p>
          <a:p>
            <a:r>
              <a:rPr lang="da-DK" dirty="0">
                <a:latin typeface="Arial" panose="020B0604020202020204" pitchFamily="34" charset="0"/>
                <a:cs typeface="Arial" panose="020B0604020202020204" pitchFamily="34" charset="0"/>
              </a:rPr>
              <a:t>Sommer: åben alle ugens dage, Vinter: åben om søndagen</a:t>
            </a:r>
          </a:p>
        </p:txBody>
      </p:sp>
      <p:sp>
        <p:nvSpPr>
          <p:cNvPr id="7" name="Tekstfelt 6">
            <a:extLst>
              <a:ext uri="{FF2B5EF4-FFF2-40B4-BE49-F238E27FC236}">
                <a16:creationId xmlns:a16="http://schemas.microsoft.com/office/drawing/2014/main" xmlns="" id="{06BAD037-3E84-409C-8D6E-5E8183A38DF7}"/>
              </a:ext>
            </a:extLst>
          </p:cNvPr>
          <p:cNvSpPr txBox="1"/>
          <p:nvPr/>
        </p:nvSpPr>
        <p:spPr>
          <a:xfrm>
            <a:off x="666893" y="487781"/>
            <a:ext cx="6548079" cy="1107996"/>
          </a:xfrm>
          <a:prstGeom prst="rect">
            <a:avLst/>
          </a:prstGeom>
          <a:noFill/>
        </p:spPr>
        <p:txBody>
          <a:bodyPr wrap="square" rtlCol="0">
            <a:spAutoFit/>
          </a:bodyPr>
          <a:lstStyle/>
          <a:p>
            <a:r>
              <a:rPr lang="da-DK" sz="2400" b="1" dirty="0">
                <a:latin typeface="Arial" panose="020B0604020202020204" pitchFamily="34" charset="0"/>
                <a:cs typeface="Arial" panose="020B0604020202020204" pitchFamily="34" charset="0"/>
              </a:rPr>
              <a:t>Genbrugspladsen Gandrup</a:t>
            </a:r>
          </a:p>
          <a:p>
            <a:r>
              <a:rPr lang="da-DK" dirty="0">
                <a:latin typeface="Arial" panose="020B0604020202020204" pitchFamily="34" charset="0"/>
                <a:cs typeface="Arial" panose="020B0604020202020204" pitchFamily="34" charset="0"/>
              </a:rPr>
              <a:t>Åben alle ugens dage, 362 dage om året</a:t>
            </a:r>
          </a:p>
          <a:p>
            <a:endParaRPr lang="da-DK" sz="2400" b="1" dirty="0">
              <a:latin typeface="Arial" panose="020B0604020202020204" pitchFamily="34" charset="0"/>
              <a:cs typeface="Arial" panose="020B0604020202020204" pitchFamily="34" charset="0"/>
            </a:endParaRPr>
          </a:p>
        </p:txBody>
      </p:sp>
      <p:pic>
        <p:nvPicPr>
          <p:cNvPr id="10" name="Billede 9" descr="Et billede, der indeholder udendørs, græs, himmel, træ&#10;&#10;Automatisk genereret beskrivelse">
            <a:extLst>
              <a:ext uri="{FF2B5EF4-FFF2-40B4-BE49-F238E27FC236}">
                <a16:creationId xmlns:a16="http://schemas.microsoft.com/office/drawing/2014/main" xmlns="" id="{D1FD0791-6784-4B0C-83CC-5BD74D6560CE}"/>
              </a:ext>
            </a:extLst>
          </p:cNvPr>
          <p:cNvPicPr>
            <a:picLocks noChangeAspect="1"/>
          </p:cNvPicPr>
          <p:nvPr/>
        </p:nvPicPr>
        <p:blipFill rotWithShape="1">
          <a:blip r:embed="rId4"/>
          <a:srcRect t="9243" b="-9243"/>
          <a:stretch/>
        </p:blipFill>
        <p:spPr>
          <a:xfrm>
            <a:off x="733751" y="4134764"/>
            <a:ext cx="3838249" cy="2159927"/>
          </a:xfrm>
          <a:prstGeom prst="rect">
            <a:avLst/>
          </a:prstGeom>
        </p:spPr>
      </p:pic>
    </p:spTree>
    <p:extLst>
      <p:ext uri="{BB962C8B-B14F-4D97-AF65-F5344CB8AC3E}">
        <p14:creationId xmlns:p14="http://schemas.microsoft.com/office/powerpoint/2010/main" val="514801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719F00A-DBD3-458F-84C8-73B7139DE685}"/>
              </a:ext>
            </a:extLst>
          </p:cNvPr>
          <p:cNvSpPr>
            <a:spLocks noGrp="1"/>
          </p:cNvSpPr>
          <p:nvPr>
            <p:ph type="title"/>
          </p:nvPr>
        </p:nvSpPr>
        <p:spPr>
          <a:xfrm>
            <a:off x="488156" y="586345"/>
            <a:ext cx="7752873" cy="480455"/>
          </a:xfrm>
        </p:spPr>
        <p:txBody>
          <a:bodyPr>
            <a:normAutofit/>
          </a:bodyPr>
          <a:lstStyle/>
          <a:p>
            <a:r>
              <a:rPr lang="da-DK" dirty="0"/>
              <a:t>Fremtidig sortering for sommerhuse</a:t>
            </a:r>
          </a:p>
        </p:txBody>
      </p:sp>
      <p:sp>
        <p:nvSpPr>
          <p:cNvPr id="4" name="Pladsholder til indhold 3">
            <a:extLst>
              <a:ext uri="{FF2B5EF4-FFF2-40B4-BE49-F238E27FC236}">
                <a16:creationId xmlns:a16="http://schemas.microsoft.com/office/drawing/2014/main" xmlns="" id="{14D5B476-C271-4688-9C73-EBB7F1CE0043}"/>
              </a:ext>
            </a:extLst>
          </p:cNvPr>
          <p:cNvSpPr>
            <a:spLocks noGrp="1"/>
          </p:cNvSpPr>
          <p:nvPr>
            <p:ph sz="half" idx="1"/>
          </p:nvPr>
        </p:nvSpPr>
        <p:spPr>
          <a:xfrm>
            <a:off x="488157" y="2211355"/>
            <a:ext cx="3777932" cy="3111214"/>
          </a:xfrm>
        </p:spPr>
        <p:txBody>
          <a:bodyPr/>
          <a:lstStyle/>
          <a:p>
            <a:pPr marL="0" indent="0">
              <a:buNone/>
            </a:pPr>
            <a:r>
              <a:rPr lang="da-DK" sz="2000" dirty="0"/>
              <a:t>En container til papir/pap og plast/metal ved hvert sommerhus?</a:t>
            </a:r>
          </a:p>
          <a:p>
            <a:pPr marL="0" indent="0">
              <a:buNone/>
            </a:pPr>
            <a:endParaRPr lang="da-DK" sz="2000" dirty="0"/>
          </a:p>
          <a:p>
            <a:pPr marL="0" indent="0">
              <a:buNone/>
            </a:pPr>
            <a:r>
              <a:rPr lang="da-DK" sz="2000" dirty="0"/>
              <a:t>- Som ved helårshuse</a:t>
            </a:r>
            <a:br>
              <a:rPr lang="da-DK" sz="2000" dirty="0"/>
            </a:br>
            <a:endParaRPr lang="da-DK" sz="2000" dirty="0"/>
          </a:p>
          <a:p>
            <a:pPr marL="0" indent="0">
              <a:buNone/>
            </a:pPr>
            <a:r>
              <a:rPr lang="da-DK" u="sng" dirty="0"/>
              <a:t/>
            </a:r>
            <a:br>
              <a:rPr lang="da-DK" u="sng" dirty="0"/>
            </a:br>
            <a:endParaRPr lang="da-DK" u="sng" dirty="0"/>
          </a:p>
          <a:p>
            <a:pPr marL="0" indent="0">
              <a:buNone/>
            </a:pPr>
            <a:endParaRPr lang="da-DK" dirty="0"/>
          </a:p>
          <a:p>
            <a:endParaRPr lang="da-DK" dirty="0"/>
          </a:p>
        </p:txBody>
      </p:sp>
      <p:sp>
        <p:nvSpPr>
          <p:cNvPr id="9" name="Pladsholder til indhold 8">
            <a:extLst>
              <a:ext uri="{FF2B5EF4-FFF2-40B4-BE49-F238E27FC236}">
                <a16:creationId xmlns:a16="http://schemas.microsoft.com/office/drawing/2014/main" xmlns="" id="{24C3C9BC-CDA6-486C-B423-1490B00D387E}"/>
              </a:ext>
            </a:extLst>
          </p:cNvPr>
          <p:cNvSpPr>
            <a:spLocks noGrp="1"/>
          </p:cNvSpPr>
          <p:nvPr>
            <p:ph sz="half" idx="2"/>
          </p:nvPr>
        </p:nvSpPr>
        <p:spPr/>
        <p:txBody>
          <a:bodyPr/>
          <a:lstStyle/>
          <a:p>
            <a:endParaRPr lang="da-DK" dirty="0"/>
          </a:p>
        </p:txBody>
      </p:sp>
      <p:pic>
        <p:nvPicPr>
          <p:cNvPr id="8" name="Billede 7" descr="Et billede, der indeholder jord, beholder, bygning, udendørs&#10;&#10;Automatisk genereret beskrivelse">
            <a:extLst>
              <a:ext uri="{FF2B5EF4-FFF2-40B4-BE49-F238E27FC236}">
                <a16:creationId xmlns:a16="http://schemas.microsoft.com/office/drawing/2014/main" xmlns="" id="{1CC927A4-2DEA-4AB9-9389-FCAF3D35DA97}"/>
              </a:ext>
            </a:extLst>
          </p:cNvPr>
          <p:cNvPicPr>
            <a:picLocks noChangeAspect="1"/>
          </p:cNvPicPr>
          <p:nvPr/>
        </p:nvPicPr>
        <p:blipFill>
          <a:blip r:embed="rId2"/>
          <a:stretch>
            <a:fillRect/>
          </a:stretch>
        </p:blipFill>
        <p:spPr>
          <a:xfrm>
            <a:off x="5374565" y="1493602"/>
            <a:ext cx="2866464" cy="4297598"/>
          </a:xfrm>
          <a:prstGeom prst="rect">
            <a:avLst/>
          </a:prstGeom>
        </p:spPr>
      </p:pic>
    </p:spTree>
    <p:extLst>
      <p:ext uri="{BB962C8B-B14F-4D97-AF65-F5344CB8AC3E}">
        <p14:creationId xmlns:p14="http://schemas.microsoft.com/office/powerpoint/2010/main" val="3156640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3530C2E-7CB6-489D-9959-B1E7515ACB28}"/>
              </a:ext>
            </a:extLst>
          </p:cNvPr>
          <p:cNvSpPr>
            <a:spLocks noGrp="1"/>
          </p:cNvSpPr>
          <p:nvPr>
            <p:ph type="title"/>
          </p:nvPr>
        </p:nvSpPr>
        <p:spPr>
          <a:xfrm>
            <a:off x="352739" y="183136"/>
            <a:ext cx="8114791" cy="945560"/>
          </a:xfrm>
        </p:spPr>
        <p:txBody>
          <a:bodyPr/>
          <a:lstStyle/>
          <a:p>
            <a:r>
              <a:rPr lang="da-DK" dirty="0"/>
              <a:t>Fremtidig sortering for sommerhuse</a:t>
            </a:r>
          </a:p>
        </p:txBody>
      </p:sp>
      <p:sp>
        <p:nvSpPr>
          <p:cNvPr id="4" name="Pladsholder til indhold 3">
            <a:extLst>
              <a:ext uri="{FF2B5EF4-FFF2-40B4-BE49-F238E27FC236}">
                <a16:creationId xmlns:a16="http://schemas.microsoft.com/office/drawing/2014/main" xmlns="" id="{8D6FB7C1-1E42-4E90-B34C-17862D55B197}"/>
              </a:ext>
            </a:extLst>
          </p:cNvPr>
          <p:cNvSpPr>
            <a:spLocks noGrp="1"/>
          </p:cNvSpPr>
          <p:nvPr>
            <p:ph sz="half" idx="2"/>
          </p:nvPr>
        </p:nvSpPr>
        <p:spPr>
          <a:xfrm>
            <a:off x="343409" y="1159336"/>
            <a:ext cx="5132638" cy="3768733"/>
          </a:xfrm>
        </p:spPr>
        <p:txBody>
          <a:bodyPr/>
          <a:lstStyle/>
          <a:p>
            <a:pPr marL="0" indent="0">
              <a:buNone/>
            </a:pPr>
            <a:r>
              <a:rPr lang="da-DK" dirty="0"/>
              <a:t>Udbygning af affaldsøer til affald til genanvendelse, fx kuber eller nedgravede containere?</a:t>
            </a:r>
          </a:p>
          <a:p>
            <a:r>
              <a:rPr lang="da-DK" dirty="0"/>
              <a:t>Flere beholdere</a:t>
            </a:r>
          </a:p>
          <a:p>
            <a:r>
              <a:rPr lang="da-DK" dirty="0"/>
              <a:t>Flere steder</a:t>
            </a:r>
          </a:p>
        </p:txBody>
      </p:sp>
      <p:sp>
        <p:nvSpPr>
          <p:cNvPr id="7" name="Pladsholder til dato 6">
            <a:extLst>
              <a:ext uri="{FF2B5EF4-FFF2-40B4-BE49-F238E27FC236}">
                <a16:creationId xmlns:a16="http://schemas.microsoft.com/office/drawing/2014/main" xmlns="" id="{66EB8092-4CCE-4D7F-BC1E-0B77F488CE9E}"/>
              </a:ext>
            </a:extLst>
          </p:cNvPr>
          <p:cNvSpPr>
            <a:spLocks noGrp="1"/>
          </p:cNvSpPr>
          <p:nvPr>
            <p:ph type="dt" sz="half" idx="10"/>
          </p:nvPr>
        </p:nvSpPr>
        <p:spPr/>
        <p:txBody>
          <a:bodyPr/>
          <a:lstStyle/>
          <a:p>
            <a:endParaRPr lang="da-DK" dirty="0"/>
          </a:p>
        </p:txBody>
      </p:sp>
      <p:pic>
        <p:nvPicPr>
          <p:cNvPr id="9" name="Billede 8" descr="Et billede, der indeholder udendørs, jord, bygning, vej&#10;&#10;Automatisk genereret beskrivelse">
            <a:extLst>
              <a:ext uri="{FF2B5EF4-FFF2-40B4-BE49-F238E27FC236}">
                <a16:creationId xmlns:a16="http://schemas.microsoft.com/office/drawing/2014/main" xmlns="" id="{EC7F0F36-3C29-413D-A301-625BB478CCEA}"/>
              </a:ext>
            </a:extLst>
          </p:cNvPr>
          <p:cNvPicPr>
            <a:picLocks noChangeAspect="1"/>
          </p:cNvPicPr>
          <p:nvPr/>
        </p:nvPicPr>
        <p:blipFill rotWithShape="1">
          <a:blip r:embed="rId2"/>
          <a:srcRect l="9450" t="9276" r="2835" b="32174"/>
          <a:stretch/>
        </p:blipFill>
        <p:spPr>
          <a:xfrm>
            <a:off x="389849" y="3390099"/>
            <a:ext cx="4054945" cy="2030020"/>
          </a:xfrm>
          <a:prstGeom prst="rect">
            <a:avLst/>
          </a:prstGeom>
          <a:ln>
            <a:noFill/>
          </a:ln>
          <a:effectLst>
            <a:outerShdw blurRad="292100" dist="139700" dir="2700000" algn="tl" rotWithShape="0">
              <a:srgbClr val="333333">
                <a:alpha val="65000"/>
              </a:srgbClr>
            </a:outerShdw>
          </a:effectLst>
        </p:spPr>
      </p:pic>
      <p:pic>
        <p:nvPicPr>
          <p:cNvPr id="10" name="Picture 2" descr="http://www.molok.dk/index_htm_files/3619.jpg">
            <a:hlinkClick r:id="rId3"/>
            <a:extLst>
              <a:ext uri="{FF2B5EF4-FFF2-40B4-BE49-F238E27FC236}">
                <a16:creationId xmlns:a16="http://schemas.microsoft.com/office/drawing/2014/main" xmlns="" id="{8649A4D7-293D-49F5-ACC8-A73718CE4126}"/>
              </a:ext>
            </a:extLst>
          </p:cNvPr>
          <p:cNvPicPr>
            <a:picLocks noChangeAspect="1" noChangeArrowheads="1"/>
          </p:cNvPicPr>
          <p:nvPr/>
        </p:nvPicPr>
        <p:blipFill rotWithShape="1">
          <a:blip r:embed="rId4" cstate="print"/>
          <a:srcRect l="3864" t="7948" r="6513" b="8772"/>
          <a:stretch/>
        </p:blipFill>
        <p:spPr bwMode="auto">
          <a:xfrm>
            <a:off x="5025398" y="4194950"/>
            <a:ext cx="3154205" cy="1717218"/>
          </a:xfrm>
          <a:prstGeom prst="rect">
            <a:avLst/>
          </a:prstGeom>
          <a:ln>
            <a:noFill/>
          </a:ln>
          <a:effectLst>
            <a:outerShdw blurRad="190500" algn="tl" rotWithShape="0">
              <a:srgbClr val="000000">
                <a:alpha val="70000"/>
              </a:srgbClr>
            </a:outerShdw>
          </a:effectLst>
        </p:spPr>
      </p:pic>
      <p:pic>
        <p:nvPicPr>
          <p:cNvPr id="12" name="Pladsholder til indhold 7" descr="Bobbel.jpg">
            <a:extLst>
              <a:ext uri="{FF2B5EF4-FFF2-40B4-BE49-F238E27FC236}">
                <a16:creationId xmlns:a16="http://schemas.microsoft.com/office/drawing/2014/main" xmlns="" id="{4B122E0E-968D-494A-A7C4-472A4596D5A7}"/>
              </a:ext>
            </a:extLst>
          </p:cNvPr>
          <p:cNvPicPr>
            <a:picLocks noChangeAspect="1"/>
          </p:cNvPicPr>
          <p:nvPr/>
        </p:nvPicPr>
        <p:blipFill>
          <a:blip r:embed="rId5" cstate="print"/>
          <a:stretch>
            <a:fillRect/>
          </a:stretch>
        </p:blipFill>
        <p:spPr>
          <a:xfrm>
            <a:off x="6637254" y="1700808"/>
            <a:ext cx="1542349" cy="1728192"/>
          </a:xfrm>
          <a:prstGeom prst="rect">
            <a:avLst/>
          </a:prstGeom>
        </p:spPr>
      </p:pic>
    </p:spTree>
    <p:extLst>
      <p:ext uri="{BB962C8B-B14F-4D97-AF65-F5344CB8AC3E}">
        <p14:creationId xmlns:p14="http://schemas.microsoft.com/office/powerpoint/2010/main" val="3486546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p:cNvSpPr txBox="1">
            <a:spLocks/>
          </p:cNvSpPr>
          <p:nvPr/>
        </p:nvSpPr>
        <p:spPr>
          <a:xfrm>
            <a:off x="138798" y="191512"/>
            <a:ext cx="8280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Candara" panose="020E0502030303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a-DK" sz="3600" b="1" i="0" u="none" strike="noStrike" kern="1200" cap="none" spc="0" normalizeH="0" baseline="0" noProof="0" dirty="0">
              <a:ln>
                <a:noFill/>
              </a:ln>
              <a:solidFill>
                <a:srgbClr val="000000"/>
              </a:solidFill>
              <a:effectLst/>
              <a:uLnTx/>
              <a:uFillTx/>
              <a:latin typeface="Candara" panose="020E0502030303020204" pitchFamily="34" charset="0"/>
              <a:ea typeface="+mj-ea"/>
              <a:cs typeface="+mj-cs"/>
            </a:endParaRPr>
          </a:p>
        </p:txBody>
      </p:sp>
      <p:sp>
        <p:nvSpPr>
          <p:cNvPr id="4" name="Tekstfelt 3"/>
          <p:cNvSpPr txBox="1"/>
          <p:nvPr/>
        </p:nvSpPr>
        <p:spPr>
          <a:xfrm>
            <a:off x="725201" y="501412"/>
            <a:ext cx="7693598"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da-DK" sz="3000" b="1" dirty="0">
                <a:solidFill>
                  <a:srgbClr val="000000"/>
                </a:solidFill>
                <a:latin typeface="Aral "/>
              </a:rPr>
              <a:t>Mål: at finde de bedste løsninger for sommerhusene</a:t>
            </a:r>
            <a:endParaRPr kumimoji="0" lang="da-DK" sz="3000" b="1" i="0" u="none" strike="noStrike" kern="1200" cap="none" spc="0" normalizeH="0" baseline="0" noProof="0" dirty="0">
              <a:ln>
                <a:noFill/>
              </a:ln>
              <a:solidFill>
                <a:srgbClr val="000000"/>
              </a:solidFill>
              <a:effectLst/>
              <a:uLnTx/>
              <a:uFillTx/>
              <a:latin typeface="Aral "/>
              <a:ea typeface="+mn-ea"/>
              <a:cs typeface="+mn-cs"/>
            </a:endParaRPr>
          </a:p>
        </p:txBody>
      </p:sp>
      <p:sp>
        <p:nvSpPr>
          <p:cNvPr id="2" name="Tekstfelt 1">
            <a:extLst>
              <a:ext uri="{FF2B5EF4-FFF2-40B4-BE49-F238E27FC236}">
                <a16:creationId xmlns:a16="http://schemas.microsoft.com/office/drawing/2014/main" xmlns="" id="{595B7079-4E80-4383-930E-1A51425D64D3}"/>
              </a:ext>
            </a:extLst>
          </p:cNvPr>
          <p:cNvSpPr txBox="1"/>
          <p:nvPr/>
        </p:nvSpPr>
        <p:spPr>
          <a:xfrm>
            <a:off x="725201" y="1859339"/>
            <a:ext cx="8001000" cy="3831818"/>
          </a:xfrm>
          <a:prstGeom prst="rect">
            <a:avLst/>
          </a:prstGeom>
          <a:noFill/>
        </p:spPr>
        <p:txBody>
          <a:bodyPr wrap="square" rtlCol="0">
            <a:spAutoFit/>
          </a:bodyPr>
          <a:lstStyle/>
          <a:p>
            <a:pPr>
              <a:spcAft>
                <a:spcPts val="600"/>
              </a:spcAft>
            </a:pPr>
            <a:r>
              <a:rPr lang="da-DK" sz="2000" b="1" i="1" dirty="0">
                <a:latin typeface="Arial" panose="020B0604020202020204" pitchFamily="34" charset="0"/>
                <a:cs typeface="Arial" panose="020B0604020202020204" pitchFamily="34" charset="0"/>
              </a:rPr>
              <a:t>Udfordringer:</a:t>
            </a:r>
          </a:p>
          <a:p>
            <a:pPr marL="285750" indent="-285750">
              <a:spcAft>
                <a:spcPts val="600"/>
              </a:spcAft>
              <a:buFont typeface="Arial" panose="020B0604020202020204" pitchFamily="34" charset="0"/>
              <a:buChar char="•"/>
            </a:pPr>
            <a:r>
              <a:rPr lang="da-DK" sz="2000">
                <a:latin typeface="Arial" panose="020B0604020202020204" pitchFamily="34" charset="0"/>
                <a:cs typeface="Arial" panose="020B0604020202020204" pitchFamily="34" charset="0"/>
              </a:rPr>
              <a:t>Tilstrækkelig kommunikation</a:t>
            </a:r>
          </a:p>
          <a:p>
            <a:pPr marL="285750" indent="-285750">
              <a:spcAft>
                <a:spcPts val="600"/>
              </a:spcAft>
              <a:buFont typeface="Arial" panose="020B0604020202020204" pitchFamily="34" charset="0"/>
              <a:buChar char="•"/>
            </a:pPr>
            <a:r>
              <a:rPr lang="da-DK" sz="2000">
                <a:latin typeface="Arial" panose="020B0604020202020204" pitchFamily="34" charset="0"/>
                <a:cs typeface="Arial" panose="020B0604020202020204" pitchFamily="34" charset="0"/>
              </a:rPr>
              <a:t>Begrænsede </a:t>
            </a:r>
            <a:r>
              <a:rPr lang="da-DK" sz="2000" dirty="0">
                <a:latin typeface="Arial" panose="020B0604020202020204" pitchFamily="34" charset="0"/>
                <a:cs typeface="Arial" panose="020B0604020202020204" pitchFamily="34" charset="0"/>
              </a:rPr>
              <a:t>sorteringsmuligheder </a:t>
            </a:r>
          </a:p>
          <a:p>
            <a:pPr marL="285750" indent="-285750">
              <a:spcAft>
                <a:spcPts val="600"/>
              </a:spcAft>
              <a:buFont typeface="Arial" panose="020B0604020202020204" pitchFamily="34" charset="0"/>
              <a:buChar char="•"/>
            </a:pPr>
            <a:r>
              <a:rPr lang="da-DK" sz="2000" dirty="0">
                <a:latin typeface="Arial" panose="020B0604020202020204" pitchFamily="34" charset="0"/>
                <a:cs typeface="Arial" panose="020B0604020202020204" pitchFamily="34" charset="0"/>
              </a:rPr>
              <a:t>Varierende mængder affald over året</a:t>
            </a:r>
          </a:p>
          <a:p>
            <a:pPr marL="285750" indent="-285750">
              <a:spcAft>
                <a:spcPts val="600"/>
              </a:spcAft>
              <a:buFont typeface="Arial" panose="020B0604020202020204" pitchFamily="34" charset="0"/>
              <a:buChar char="•"/>
            </a:pPr>
            <a:r>
              <a:rPr lang="da-DK" sz="2000" dirty="0">
                <a:latin typeface="Arial" panose="020B0604020202020204" pitchFamily="34" charset="0"/>
                <a:cs typeface="Arial" panose="020B0604020202020204" pitchFamily="34" charset="0"/>
              </a:rPr>
              <a:t>Henkastet affald</a:t>
            </a:r>
          </a:p>
          <a:p>
            <a:pPr marL="285750" indent="-285750">
              <a:spcAft>
                <a:spcPts val="600"/>
              </a:spcAft>
              <a:buFont typeface="Arial" panose="020B0604020202020204" pitchFamily="34" charset="0"/>
              <a:buChar char="•"/>
            </a:pPr>
            <a:r>
              <a:rPr lang="da-DK" sz="2000" dirty="0">
                <a:latin typeface="Arial" panose="020B0604020202020204" pitchFamily="34" charset="0"/>
                <a:cs typeface="Arial" panose="020B0604020202020204" pitchFamily="34" charset="0"/>
              </a:rPr>
              <a:t>Forøget kørsel på veje i sommerhusområdet</a:t>
            </a:r>
          </a:p>
          <a:p>
            <a:pPr marL="285750" indent="-285750">
              <a:spcAft>
                <a:spcPts val="600"/>
              </a:spcAft>
              <a:buFont typeface="Arial" panose="020B0604020202020204" pitchFamily="34" charset="0"/>
              <a:buChar char="•"/>
            </a:pPr>
            <a:r>
              <a:rPr lang="da-DK" sz="2000" dirty="0">
                <a:latin typeface="Arial" panose="020B0604020202020204" pitchFamily="34" charset="0"/>
                <a:cs typeface="Arial" panose="020B0604020202020204" pitchFamily="34" charset="0"/>
              </a:rPr>
              <a:t>Udlejning af sommerhuse – udenlandske lejere</a:t>
            </a:r>
          </a:p>
          <a:p>
            <a:pPr marL="285750" indent="-285750">
              <a:spcAft>
                <a:spcPts val="600"/>
              </a:spcAft>
              <a:buFont typeface="Arial" panose="020B0604020202020204" pitchFamily="34" charset="0"/>
              <a:buChar char="•"/>
            </a:pPr>
            <a:r>
              <a:rPr lang="da-DK" sz="2000" dirty="0">
                <a:latin typeface="Arial" panose="020B0604020202020204" pitchFamily="34" charset="0"/>
                <a:cs typeface="Arial" panose="020B0604020202020204" pitchFamily="34" charset="0"/>
              </a:rPr>
              <a:t>Genbrugspladsen Hou har begrænset åbningstid i vinterhalvåret</a:t>
            </a:r>
          </a:p>
          <a:p>
            <a:pPr marL="285750" indent="-285750">
              <a:spcAft>
                <a:spcPts val="600"/>
              </a:spcAft>
              <a:buFont typeface="Arial" panose="020B0604020202020204" pitchFamily="34" charset="0"/>
              <a:buChar char="•"/>
            </a:pPr>
            <a:r>
              <a:rPr lang="da-DK" sz="2000" dirty="0">
                <a:latin typeface="Arial" panose="020B0604020202020204" pitchFamily="34" charset="0"/>
                <a:cs typeface="Arial" panose="020B0604020202020204" pitchFamily="34" charset="0"/>
              </a:rPr>
              <a:t>Indsamling af madaffald 2023</a:t>
            </a:r>
          </a:p>
          <a:p>
            <a:endParaRPr lang="da-DK" dirty="0"/>
          </a:p>
        </p:txBody>
      </p:sp>
    </p:spTree>
    <p:extLst>
      <p:ext uri="{BB962C8B-B14F-4D97-AF65-F5344CB8AC3E}">
        <p14:creationId xmlns:p14="http://schemas.microsoft.com/office/powerpoint/2010/main" val="1059577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xmlns="" id="{AD307B48-E34D-4959-ABB1-87278949B0B6}"/>
              </a:ext>
            </a:extLst>
          </p:cNvPr>
          <p:cNvSpPr>
            <a:spLocks noGrp="1"/>
          </p:cNvSpPr>
          <p:nvPr>
            <p:ph type="title"/>
          </p:nvPr>
        </p:nvSpPr>
        <p:spPr/>
        <p:txBody>
          <a:bodyPr/>
          <a:lstStyle/>
          <a:p>
            <a:r>
              <a:rPr lang="da-DK" dirty="0"/>
              <a:t>Tak for opmærksomheden!</a:t>
            </a:r>
          </a:p>
        </p:txBody>
      </p:sp>
      <p:sp>
        <p:nvSpPr>
          <p:cNvPr id="9" name="Pladsholder til indhold 8">
            <a:extLst>
              <a:ext uri="{FF2B5EF4-FFF2-40B4-BE49-F238E27FC236}">
                <a16:creationId xmlns:a16="http://schemas.microsoft.com/office/drawing/2014/main" xmlns="" id="{8B907636-1289-41D3-8101-E764DCA610FA}"/>
              </a:ext>
            </a:extLst>
          </p:cNvPr>
          <p:cNvSpPr>
            <a:spLocks noGrp="1"/>
          </p:cNvSpPr>
          <p:nvPr>
            <p:ph idx="1"/>
          </p:nvPr>
        </p:nvSpPr>
        <p:spPr/>
        <p:txBody>
          <a:bodyPr>
            <a:normAutofit/>
          </a:bodyPr>
          <a:lstStyle/>
          <a:p>
            <a:pPr marL="0" indent="0">
              <a:buNone/>
            </a:pPr>
            <a:r>
              <a:rPr lang="da-DK" sz="2400" dirty="0"/>
              <a:t>Har I kommentarer til indlægget fra Aalborg Forsyning, </a:t>
            </a:r>
            <a:br>
              <a:rPr lang="da-DK" sz="2400" dirty="0"/>
            </a:br>
            <a:r>
              <a:rPr lang="da-DK" sz="2400" dirty="0"/>
              <a:t>er I velkomne til at maile til:</a:t>
            </a:r>
          </a:p>
          <a:p>
            <a:pPr marL="0" indent="0">
              <a:buNone/>
            </a:pPr>
            <a:endParaRPr lang="da-DK" sz="2400" dirty="0"/>
          </a:p>
          <a:p>
            <a:pPr marL="0" indent="0">
              <a:buNone/>
            </a:pPr>
            <a:r>
              <a:rPr lang="da-DK" sz="2400" dirty="0">
                <a:solidFill>
                  <a:srgbClr val="0070C0"/>
                </a:solidFill>
              </a:rPr>
              <a:t>	</a:t>
            </a:r>
            <a:r>
              <a:rPr lang="da-DK" sz="2400" dirty="0">
                <a:solidFill>
                  <a:srgbClr val="0070C0"/>
                </a:solidFill>
                <a:hlinkClick r:id="rId2">
                  <a:extLst>
                    <a:ext uri="{A12FA001-AC4F-418D-AE19-62706E023703}">
                      <ahyp:hlinkClr xmlns:ahyp="http://schemas.microsoft.com/office/drawing/2018/hyperlinkcolor" xmlns="" val="tx"/>
                    </a:ext>
                  </a:extLst>
                </a:hlinkClick>
              </a:rPr>
              <a:t>anders.dahl@aalborg.dk</a:t>
            </a:r>
            <a:r>
              <a:rPr lang="da-DK" sz="2400" dirty="0">
                <a:solidFill>
                  <a:srgbClr val="0070C0"/>
                </a:solidFill>
              </a:rPr>
              <a:t>   </a:t>
            </a:r>
          </a:p>
        </p:txBody>
      </p:sp>
      <p:sp>
        <p:nvSpPr>
          <p:cNvPr id="7" name="Pladsholder til dato 6">
            <a:extLst>
              <a:ext uri="{FF2B5EF4-FFF2-40B4-BE49-F238E27FC236}">
                <a16:creationId xmlns:a16="http://schemas.microsoft.com/office/drawing/2014/main" xmlns="" id="{86737776-4F11-4359-9AB0-A9E36FA0F14F}"/>
              </a:ext>
            </a:extLst>
          </p:cNvPr>
          <p:cNvSpPr>
            <a:spLocks noGrp="1"/>
          </p:cNvSpPr>
          <p:nvPr>
            <p:ph type="dt" sz="half" idx="10"/>
          </p:nvPr>
        </p:nvSpPr>
        <p:spPr/>
        <p:txBody>
          <a:bodyPr/>
          <a:lstStyle/>
          <a:p>
            <a:fld id="{1FBF9B07-D8CF-4DB9-910C-4E7F8FB21CBD}" type="datetime1">
              <a:rPr lang="da-DK" smtClean="0"/>
              <a:t>15-12-2019</a:t>
            </a:fld>
            <a:endParaRPr lang="da-DK" dirty="0"/>
          </a:p>
        </p:txBody>
      </p:sp>
    </p:spTree>
    <p:extLst>
      <p:ext uri="{BB962C8B-B14F-4D97-AF65-F5344CB8AC3E}">
        <p14:creationId xmlns:p14="http://schemas.microsoft.com/office/powerpoint/2010/main" val="372670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291148" y="451283"/>
            <a:ext cx="7904162" cy="480454"/>
          </a:xfrm>
        </p:spPr>
        <p:txBody>
          <a:bodyPr/>
          <a:lstStyle/>
          <a:p>
            <a:r>
              <a:rPr lang="da-DK" dirty="0"/>
              <a:t>Aalborg Kommune - fakta</a:t>
            </a:r>
          </a:p>
        </p:txBody>
      </p:sp>
      <p:sp>
        <p:nvSpPr>
          <p:cNvPr id="4" name="Pladsholder til indhold 1"/>
          <p:cNvSpPr>
            <a:spLocks noGrp="1"/>
          </p:cNvSpPr>
          <p:nvPr>
            <p:ph idx="1"/>
          </p:nvPr>
        </p:nvSpPr>
        <p:spPr>
          <a:xfrm>
            <a:off x="510604" y="1274547"/>
            <a:ext cx="4747196" cy="1642390"/>
          </a:xfrm>
        </p:spPr>
        <p:txBody>
          <a:bodyPr>
            <a:normAutofit/>
          </a:bodyPr>
          <a:lstStyle/>
          <a:p>
            <a:pPr>
              <a:spcBef>
                <a:spcPts val="600"/>
              </a:spcBef>
              <a:spcAft>
                <a:spcPts val="0"/>
              </a:spcAft>
              <a:buFont typeface="Arial" panose="020B0604020202020204" pitchFamily="34" charset="0"/>
              <a:buChar char="•"/>
            </a:pPr>
            <a:r>
              <a:rPr lang="da-DK" sz="2400" dirty="0"/>
              <a:t>214.000 borgere</a:t>
            </a:r>
          </a:p>
          <a:p>
            <a:pPr>
              <a:spcBef>
                <a:spcPts val="600"/>
              </a:spcBef>
              <a:spcAft>
                <a:spcPts val="0"/>
              </a:spcAft>
              <a:buFont typeface="Arial" panose="020B0604020202020204" pitchFamily="34" charset="0"/>
              <a:buChar char="•"/>
            </a:pPr>
            <a:r>
              <a:rPr lang="da-DK" sz="2400" dirty="0"/>
              <a:t>110.000 husholdninger</a:t>
            </a:r>
          </a:p>
          <a:p>
            <a:pPr>
              <a:spcBef>
                <a:spcPts val="600"/>
              </a:spcBef>
              <a:spcAft>
                <a:spcPts val="0"/>
              </a:spcAft>
              <a:buFont typeface="Arial" panose="020B0604020202020204" pitchFamily="34" charset="0"/>
              <a:buChar char="•"/>
            </a:pPr>
            <a:r>
              <a:rPr lang="da-DK" sz="2400" dirty="0"/>
              <a:t>5.000 sommerhuse</a:t>
            </a:r>
            <a:endParaRPr lang="da-DK" sz="2400" baseline="30000" dirty="0"/>
          </a:p>
          <a:p>
            <a:endParaRPr lang="da-DK" baseline="30000" dirty="0"/>
          </a:p>
        </p:txBody>
      </p:sp>
      <p:pic>
        <p:nvPicPr>
          <p:cNvPr id="3" name="Billede 2">
            <a:extLst>
              <a:ext uri="{FF2B5EF4-FFF2-40B4-BE49-F238E27FC236}">
                <a16:creationId xmlns:a16="http://schemas.microsoft.com/office/drawing/2014/main" xmlns="" id="{824DEFD4-9221-4A0D-9B8D-1338A1F2BD30}"/>
              </a:ext>
            </a:extLst>
          </p:cNvPr>
          <p:cNvPicPr>
            <a:picLocks noChangeAspect="1"/>
          </p:cNvPicPr>
          <p:nvPr/>
        </p:nvPicPr>
        <p:blipFill rotWithShape="1">
          <a:blip r:embed="rId3"/>
          <a:srcRect l="17714" t="42757" r="64328" b="24888"/>
          <a:stretch/>
        </p:blipFill>
        <p:spPr>
          <a:xfrm>
            <a:off x="510605" y="2630358"/>
            <a:ext cx="6991208" cy="35655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92604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46888" y="400913"/>
            <a:ext cx="6329108" cy="480454"/>
          </a:xfrm>
        </p:spPr>
        <p:txBody>
          <a:bodyPr/>
          <a:lstStyle/>
          <a:p>
            <a:r>
              <a:rPr lang="da-DK" dirty="0"/>
              <a:t>Affaldsdata 2018 - fakta</a:t>
            </a:r>
          </a:p>
        </p:txBody>
      </p:sp>
      <p:sp>
        <p:nvSpPr>
          <p:cNvPr id="2" name="Pladsholder til indhold 1"/>
          <p:cNvSpPr>
            <a:spLocks noGrp="1"/>
          </p:cNvSpPr>
          <p:nvPr>
            <p:ph idx="1"/>
          </p:nvPr>
        </p:nvSpPr>
        <p:spPr>
          <a:xfrm>
            <a:off x="684340" y="1237437"/>
            <a:ext cx="7547546" cy="3613645"/>
          </a:xfrm>
        </p:spPr>
        <p:txBody>
          <a:bodyPr/>
          <a:lstStyle/>
          <a:p>
            <a:pPr>
              <a:spcBef>
                <a:spcPts val="0"/>
              </a:spcBef>
              <a:spcAft>
                <a:spcPts val="300"/>
              </a:spcAft>
              <a:buFont typeface="Arial" panose="020B0604020202020204" pitchFamily="34" charset="0"/>
              <a:buChar char="•"/>
            </a:pPr>
            <a:r>
              <a:rPr lang="da-DK" sz="2400" dirty="0"/>
              <a:t>123.000 ton affald fra husholdninger</a:t>
            </a:r>
          </a:p>
          <a:p>
            <a:pPr>
              <a:spcBef>
                <a:spcPts val="0"/>
              </a:spcBef>
              <a:spcAft>
                <a:spcPts val="300"/>
              </a:spcAft>
              <a:buFont typeface="Arial" panose="020B0604020202020204" pitchFamily="34" charset="0"/>
              <a:buChar char="•"/>
            </a:pPr>
            <a:r>
              <a:rPr lang="da-DK" sz="2400" dirty="0"/>
              <a:t>575 kg affald pr. person pr. år</a:t>
            </a:r>
          </a:p>
          <a:p>
            <a:pPr>
              <a:spcBef>
                <a:spcPts val="0"/>
              </a:spcBef>
              <a:spcAft>
                <a:spcPts val="300"/>
              </a:spcAft>
              <a:buFont typeface="Arial" panose="020B0604020202020204" pitchFamily="34" charset="0"/>
              <a:buChar char="•"/>
            </a:pPr>
            <a:r>
              <a:rPr lang="da-DK" sz="2400" dirty="0"/>
              <a:t>1,6 kg affald pr. person om dagen</a:t>
            </a:r>
          </a:p>
          <a:p>
            <a:pPr marL="0" indent="0">
              <a:spcBef>
                <a:spcPts val="0"/>
              </a:spcBef>
            </a:pPr>
            <a:endParaRPr lang="da-DK" dirty="0"/>
          </a:p>
          <a:p>
            <a:pPr marL="0" indent="0">
              <a:spcBef>
                <a:spcPts val="0"/>
              </a:spcBef>
              <a:spcAft>
                <a:spcPts val="0"/>
              </a:spcAft>
              <a:buNone/>
            </a:pPr>
            <a:r>
              <a:rPr lang="da-DK" dirty="0"/>
              <a:t/>
            </a:r>
            <a:br>
              <a:rPr lang="da-DK" dirty="0"/>
            </a:br>
            <a:endParaRPr lang="da-DK" dirty="0"/>
          </a:p>
        </p:txBody>
      </p:sp>
      <p:graphicFrame>
        <p:nvGraphicFramePr>
          <p:cNvPr id="5" name="Chart 20">
            <a:extLst>
              <a:ext uri="{FF2B5EF4-FFF2-40B4-BE49-F238E27FC236}">
                <a16:creationId xmlns:a16="http://schemas.microsoft.com/office/drawing/2014/main" xmlns="" id="{00000000-0008-0000-0000-000002000000}"/>
              </a:ext>
            </a:extLst>
          </p:cNvPr>
          <p:cNvGraphicFramePr>
            <a:graphicFrameLocks/>
          </p:cNvGraphicFramePr>
          <p:nvPr>
            <p:extLst>
              <p:ext uri="{D42A27DB-BD31-4B8C-83A1-F6EECF244321}">
                <p14:modId xmlns:p14="http://schemas.microsoft.com/office/powerpoint/2010/main" val="4293384422"/>
              </p:ext>
            </p:extLst>
          </p:nvPr>
        </p:nvGraphicFramePr>
        <p:xfrm>
          <a:off x="620332" y="2463282"/>
          <a:ext cx="6200346" cy="39938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91369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fld id="{E81EEE52-10E1-3749-98B4-23445DF70A75}" type="datetime1">
              <a:rPr lang="da-DK" smtClean="0"/>
              <a:t>15-12-2019</a:t>
            </a:fld>
            <a:endParaRPr lang="en-GB" dirty="0"/>
          </a:p>
        </p:txBody>
      </p:sp>
      <p:pic>
        <p:nvPicPr>
          <p:cNvPr id="8" name="Picture 7" descr="\\fp\Fællesdrev\Kunder og udvikling\kommunikation\Præsentationer\Affaldspyramide_20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448" r="4869" b="8054"/>
          <a:stretch/>
        </p:blipFill>
        <p:spPr bwMode="auto">
          <a:xfrm>
            <a:off x="445273" y="657009"/>
            <a:ext cx="8698727" cy="6094320"/>
          </a:xfrm>
          <a:prstGeom prst="rect">
            <a:avLst/>
          </a:prstGeom>
          <a:noFill/>
          <a:extLst>
            <a:ext uri="{909E8E84-426E-40DD-AFC4-6F175D3DCCD1}">
              <a14:hiddenFill xmlns:a14="http://schemas.microsoft.com/office/drawing/2010/main">
                <a:solidFill>
                  <a:srgbClr val="FFFFFF"/>
                </a:solidFill>
              </a14:hiddenFill>
            </a:ext>
          </a:extLst>
        </p:spPr>
      </p:pic>
      <p:sp>
        <p:nvSpPr>
          <p:cNvPr id="10" name="Titel 1"/>
          <p:cNvSpPr>
            <a:spLocks noGrp="1"/>
          </p:cNvSpPr>
          <p:nvPr>
            <p:ph type="title"/>
          </p:nvPr>
        </p:nvSpPr>
        <p:spPr>
          <a:xfrm>
            <a:off x="248127" y="185469"/>
            <a:ext cx="5314122" cy="943079"/>
          </a:xfrm>
        </p:spPr>
        <p:txBody>
          <a:bodyPr>
            <a:noAutofit/>
          </a:bodyPr>
          <a:lstStyle/>
          <a:p>
            <a:r>
              <a:rPr lang="da-DK" dirty="0">
                <a:solidFill>
                  <a:schemeClr val="tx1"/>
                </a:solidFill>
              </a:rPr>
              <a:t>Affaldspyramide</a:t>
            </a:r>
          </a:p>
        </p:txBody>
      </p:sp>
      <p:pic>
        <p:nvPicPr>
          <p:cNvPr id="5" name="Pladsholder til indhold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895" y="6254375"/>
            <a:ext cx="968137" cy="262747"/>
          </a:xfrm>
          <a:prstGeom prst="rect">
            <a:avLst/>
          </a:prstGeom>
        </p:spPr>
      </p:pic>
    </p:spTree>
    <p:extLst>
      <p:ext uri="{BB962C8B-B14F-4D97-AF65-F5344CB8AC3E}">
        <p14:creationId xmlns:p14="http://schemas.microsoft.com/office/powerpoint/2010/main" val="78583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37286">
            <a:off x="6545271" y="2871178"/>
            <a:ext cx="2026788" cy="2866925"/>
          </a:xfrm>
          <a:prstGeom prst="rect">
            <a:avLst/>
          </a:prstGeom>
        </p:spPr>
      </p:pic>
      <p:sp>
        <p:nvSpPr>
          <p:cNvPr id="3" name="Titel 2"/>
          <p:cNvSpPr>
            <a:spLocks noGrp="1"/>
          </p:cNvSpPr>
          <p:nvPr>
            <p:ph type="title"/>
          </p:nvPr>
        </p:nvSpPr>
        <p:spPr>
          <a:xfrm>
            <a:off x="257794" y="514340"/>
            <a:ext cx="7904162" cy="480454"/>
          </a:xfrm>
        </p:spPr>
        <p:txBody>
          <a:bodyPr>
            <a:normAutofit/>
          </a:bodyPr>
          <a:lstStyle/>
          <a:p>
            <a:r>
              <a:rPr lang="da-DK" sz="3200" dirty="0"/>
              <a:t>Aalborg uden affald – 2014-2025</a:t>
            </a:r>
          </a:p>
        </p:txBody>
      </p:sp>
      <p:sp>
        <p:nvSpPr>
          <p:cNvPr id="2" name="Pladsholder til indhold 1"/>
          <p:cNvSpPr>
            <a:spLocks noGrp="1"/>
          </p:cNvSpPr>
          <p:nvPr>
            <p:ph idx="1"/>
          </p:nvPr>
        </p:nvSpPr>
        <p:spPr>
          <a:xfrm>
            <a:off x="619919" y="1365453"/>
            <a:ext cx="7179913" cy="4797603"/>
          </a:xfrm>
        </p:spPr>
        <p:txBody>
          <a:bodyPr>
            <a:noAutofit/>
          </a:bodyPr>
          <a:lstStyle/>
          <a:p>
            <a:pPr marL="0" indent="0">
              <a:buNone/>
            </a:pPr>
            <a:r>
              <a:rPr lang="da-DK" sz="2400" b="1" dirty="0"/>
              <a:t>Initiativer:</a:t>
            </a:r>
          </a:p>
          <a:p>
            <a:pPr>
              <a:spcAft>
                <a:spcPts val="600"/>
              </a:spcAft>
              <a:buFont typeface="Arial" pitchFamily="34" charset="0"/>
              <a:buChar char="•"/>
            </a:pPr>
            <a:r>
              <a:rPr lang="da-DK" sz="2400" dirty="0"/>
              <a:t>Ny ordning for plast/metal og papir/pap</a:t>
            </a:r>
          </a:p>
          <a:p>
            <a:pPr>
              <a:spcAft>
                <a:spcPts val="600"/>
              </a:spcAft>
              <a:buFont typeface="Arial" pitchFamily="34" charset="0"/>
              <a:buChar char="•"/>
            </a:pPr>
            <a:r>
              <a:rPr lang="da-DK" sz="2400" dirty="0"/>
              <a:t>Ny ordning for haveaffald i byområde</a:t>
            </a:r>
          </a:p>
          <a:p>
            <a:pPr>
              <a:spcAft>
                <a:spcPts val="600"/>
              </a:spcAft>
              <a:buFont typeface="Arial" pitchFamily="34" charset="0"/>
              <a:buChar char="•"/>
            </a:pPr>
            <a:r>
              <a:rPr lang="da-DK" sz="2400" dirty="0"/>
              <a:t>14-dags tømning af restaffald i containere</a:t>
            </a:r>
          </a:p>
          <a:p>
            <a:pPr>
              <a:spcAft>
                <a:spcPts val="600"/>
              </a:spcAft>
              <a:buFont typeface="Arial" pitchFamily="34" charset="0"/>
              <a:buChar char="•"/>
            </a:pPr>
            <a:r>
              <a:rPr lang="da-DK" sz="2400" dirty="0"/>
              <a:t>Virksomheder på genbrugspladser</a:t>
            </a:r>
          </a:p>
          <a:p>
            <a:pPr>
              <a:spcAft>
                <a:spcPts val="600"/>
              </a:spcAft>
              <a:buFont typeface="Arial" pitchFamily="34" charset="0"/>
              <a:buChar char="•"/>
            </a:pPr>
            <a:r>
              <a:rPr lang="da-DK" sz="2400" dirty="0"/>
              <a:t>Nedgravede containere i tætbyen</a:t>
            </a:r>
          </a:p>
          <a:p>
            <a:pPr>
              <a:spcAft>
                <a:spcPts val="600"/>
              </a:spcAft>
              <a:buFont typeface="Arial" pitchFamily="34" charset="0"/>
              <a:buChar char="•"/>
            </a:pPr>
            <a:r>
              <a:rPr lang="da-DK" sz="2400" dirty="0"/>
              <a:t>Biler på mere miljøvenlige brændstoffer</a:t>
            </a:r>
          </a:p>
        </p:txBody>
      </p:sp>
    </p:spTree>
    <p:extLst>
      <p:ext uri="{BB962C8B-B14F-4D97-AF65-F5344CB8AC3E}">
        <p14:creationId xmlns:p14="http://schemas.microsoft.com/office/powerpoint/2010/main" val="3701164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xmlns="" id="{5CC323C3-4625-478F-8437-E38D099BB033}"/>
              </a:ext>
            </a:extLst>
          </p:cNvPr>
          <p:cNvSpPr>
            <a:spLocks noGrp="1"/>
          </p:cNvSpPr>
          <p:nvPr>
            <p:ph idx="1"/>
          </p:nvPr>
        </p:nvSpPr>
        <p:spPr>
          <a:xfrm>
            <a:off x="251520" y="1704269"/>
            <a:ext cx="3600400" cy="3139321"/>
          </a:xfrm>
        </p:spPr>
        <p:style>
          <a:lnRef idx="2">
            <a:schemeClr val="accent5"/>
          </a:lnRef>
          <a:fillRef idx="1">
            <a:schemeClr val="lt1"/>
          </a:fillRef>
          <a:effectRef idx="0">
            <a:schemeClr val="accent5"/>
          </a:effectRef>
          <a:fontRef idx="minor">
            <a:schemeClr val="dk1"/>
          </a:fontRef>
        </p:style>
        <p:txBody>
          <a:bodyPr>
            <a:normAutofit fontScale="92500" lnSpcReduction="20000"/>
          </a:bodyPr>
          <a:lstStyle/>
          <a:p>
            <a:pPr>
              <a:lnSpc>
                <a:spcPct val="120000"/>
              </a:lnSpc>
            </a:pPr>
            <a:r>
              <a:rPr lang="da-DK" b="1" dirty="0"/>
              <a:t>Mål for genanvendelse:</a:t>
            </a:r>
          </a:p>
          <a:p>
            <a:r>
              <a:rPr lang="nn-NO" dirty="0"/>
              <a:t>2025 – 55%</a:t>
            </a:r>
          </a:p>
          <a:p>
            <a:r>
              <a:rPr lang="nn-NO" dirty="0"/>
              <a:t>2030 – 60%</a:t>
            </a:r>
          </a:p>
          <a:p>
            <a:r>
              <a:rPr lang="nn-NO" dirty="0"/>
              <a:t>2035 – 65%</a:t>
            </a:r>
          </a:p>
          <a:p>
            <a:r>
              <a:rPr lang="nn-NO" b="1" dirty="0"/>
              <a:t>Mål for deponi:</a:t>
            </a:r>
          </a:p>
          <a:p>
            <a:r>
              <a:rPr lang="nn-NO" dirty="0"/>
              <a:t>2035 – 10%</a:t>
            </a:r>
          </a:p>
          <a:p>
            <a:endParaRPr lang="da-DK" dirty="0"/>
          </a:p>
        </p:txBody>
      </p:sp>
      <p:sp>
        <p:nvSpPr>
          <p:cNvPr id="3" name="Titel 2">
            <a:extLst>
              <a:ext uri="{FF2B5EF4-FFF2-40B4-BE49-F238E27FC236}">
                <a16:creationId xmlns:a16="http://schemas.microsoft.com/office/drawing/2014/main" xmlns="" id="{D768DA92-9E33-4104-A5D4-03EB512012F7}"/>
              </a:ext>
            </a:extLst>
          </p:cNvPr>
          <p:cNvSpPr>
            <a:spLocks noGrp="1"/>
          </p:cNvSpPr>
          <p:nvPr>
            <p:ph type="title"/>
          </p:nvPr>
        </p:nvSpPr>
        <p:spPr>
          <a:xfrm>
            <a:off x="251520" y="404664"/>
            <a:ext cx="4536504" cy="529200"/>
          </a:xfrm>
        </p:spPr>
        <p:txBody>
          <a:bodyPr/>
          <a:lstStyle/>
          <a:p>
            <a:r>
              <a:rPr lang="da-DK" dirty="0"/>
              <a:t>EU’s affaldsdirektiv</a:t>
            </a:r>
          </a:p>
        </p:txBody>
      </p:sp>
      <p:sp>
        <p:nvSpPr>
          <p:cNvPr id="4" name="Tekstfelt 3">
            <a:extLst>
              <a:ext uri="{FF2B5EF4-FFF2-40B4-BE49-F238E27FC236}">
                <a16:creationId xmlns:a16="http://schemas.microsoft.com/office/drawing/2014/main" xmlns="" id="{6EE9B5E8-59C9-40E0-9814-8D716520EA0A}"/>
              </a:ext>
            </a:extLst>
          </p:cNvPr>
          <p:cNvSpPr txBox="1"/>
          <p:nvPr/>
        </p:nvSpPr>
        <p:spPr>
          <a:xfrm>
            <a:off x="4019645" y="1704268"/>
            <a:ext cx="4896544" cy="313932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nn-NO" sz="2200" b="1" dirty="0">
                <a:solidFill>
                  <a:srgbClr val="140667"/>
                </a:solidFill>
              </a:rPr>
              <a:t>Øvrige mål: </a:t>
            </a:r>
          </a:p>
          <a:p>
            <a:r>
              <a:rPr lang="da-DK" sz="2200" dirty="0">
                <a:solidFill>
                  <a:srgbClr val="140667"/>
                </a:solidFill>
              </a:rPr>
              <a:t>2023 Indsamling af madaffald</a:t>
            </a:r>
          </a:p>
          <a:p>
            <a:endParaRPr lang="da-DK" sz="2200" dirty="0">
              <a:solidFill>
                <a:srgbClr val="140667"/>
              </a:solidFill>
            </a:endParaRPr>
          </a:p>
          <a:p>
            <a:r>
              <a:rPr lang="da-DK" sz="2200" dirty="0">
                <a:solidFill>
                  <a:srgbClr val="140667"/>
                </a:solidFill>
              </a:rPr>
              <a:t>2025 Indsamling af tekstiler</a:t>
            </a:r>
          </a:p>
          <a:p>
            <a:endParaRPr lang="da-DK" sz="2200" dirty="0">
              <a:solidFill>
                <a:srgbClr val="140667"/>
              </a:solidFill>
            </a:endParaRPr>
          </a:p>
          <a:p>
            <a:r>
              <a:rPr lang="da-DK" sz="2200" dirty="0">
                <a:solidFill>
                  <a:srgbClr val="140667"/>
                </a:solidFill>
              </a:rPr>
              <a:t>2025 Producentansvar på emballage</a:t>
            </a:r>
          </a:p>
          <a:p>
            <a:endParaRPr lang="da-DK" sz="2200" dirty="0">
              <a:solidFill>
                <a:srgbClr val="140667"/>
              </a:solidFill>
            </a:endParaRPr>
          </a:p>
          <a:p>
            <a:r>
              <a:rPr lang="da-DK" sz="2200" dirty="0">
                <a:solidFill>
                  <a:srgbClr val="140667"/>
                </a:solidFill>
              </a:rPr>
              <a:t>Øget fokus på affaldsforebyggelse</a:t>
            </a:r>
          </a:p>
          <a:p>
            <a:endParaRPr lang="da-DK" sz="2200" dirty="0">
              <a:solidFill>
                <a:srgbClr val="140667"/>
              </a:solidFill>
            </a:endParaRPr>
          </a:p>
        </p:txBody>
      </p:sp>
      <p:sp>
        <p:nvSpPr>
          <p:cNvPr id="5" name="Tekstfelt 4">
            <a:extLst>
              <a:ext uri="{FF2B5EF4-FFF2-40B4-BE49-F238E27FC236}">
                <a16:creationId xmlns:a16="http://schemas.microsoft.com/office/drawing/2014/main" xmlns="" id="{44385640-087B-4DE5-B3C7-8C406841CC77}"/>
              </a:ext>
            </a:extLst>
          </p:cNvPr>
          <p:cNvSpPr txBox="1"/>
          <p:nvPr/>
        </p:nvSpPr>
        <p:spPr>
          <a:xfrm>
            <a:off x="251520" y="5016238"/>
            <a:ext cx="7697960" cy="923330"/>
          </a:xfrm>
          <a:prstGeom prst="rect">
            <a:avLst/>
          </a:prstGeom>
          <a:noFill/>
        </p:spPr>
        <p:txBody>
          <a:bodyPr wrap="square" rtlCol="0">
            <a:spAutoFit/>
          </a:bodyPr>
          <a:lstStyle/>
          <a:p>
            <a:r>
              <a:rPr lang="da-DK" dirty="0">
                <a:solidFill>
                  <a:srgbClr val="140667"/>
                </a:solidFill>
              </a:rPr>
              <a:t>Ændringerne til direktiverne trådte i kraft 4. juli 2018 og skal være implementeret i de enkelte medlemsstater senest 5. juli 2020</a:t>
            </a:r>
          </a:p>
          <a:p>
            <a:endParaRPr lang="da-DK" dirty="0"/>
          </a:p>
        </p:txBody>
      </p:sp>
      <p:pic>
        <p:nvPicPr>
          <p:cNvPr id="7" name="Billede 6">
            <a:extLst>
              <a:ext uri="{FF2B5EF4-FFF2-40B4-BE49-F238E27FC236}">
                <a16:creationId xmlns:a16="http://schemas.microsoft.com/office/drawing/2014/main" xmlns="" id="{E3EE25B2-EB22-46DB-8BB5-E8AFB2BBBA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7822" y="354126"/>
            <a:ext cx="1644658" cy="1098152"/>
          </a:xfrm>
          <a:prstGeom prst="rect">
            <a:avLst/>
          </a:prstGeom>
        </p:spPr>
      </p:pic>
    </p:spTree>
    <p:extLst>
      <p:ext uri="{BB962C8B-B14F-4D97-AF65-F5344CB8AC3E}">
        <p14:creationId xmlns:p14="http://schemas.microsoft.com/office/powerpoint/2010/main" val="1740019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p:cNvSpPr txBox="1">
            <a:spLocks/>
          </p:cNvSpPr>
          <p:nvPr/>
        </p:nvSpPr>
        <p:spPr>
          <a:xfrm>
            <a:off x="432000" y="350538"/>
            <a:ext cx="8280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Candara" panose="020E0502030303020204" pitchFamily="34" charset="0"/>
                <a:ea typeface="+mj-ea"/>
                <a:cs typeface="+mj-cs"/>
              </a:defRPr>
            </a:lvl1pPr>
          </a:lstStyle>
          <a:p>
            <a:endParaRPr lang="da-DK" dirty="0"/>
          </a:p>
        </p:txBody>
      </p:sp>
      <p:sp>
        <p:nvSpPr>
          <p:cNvPr id="4" name="Tekstfelt 3"/>
          <p:cNvSpPr txBox="1"/>
          <p:nvPr/>
        </p:nvSpPr>
        <p:spPr>
          <a:xfrm>
            <a:off x="681134" y="350538"/>
            <a:ext cx="7639905" cy="553998"/>
          </a:xfrm>
          <a:prstGeom prst="rect">
            <a:avLst/>
          </a:prstGeom>
          <a:noFill/>
        </p:spPr>
        <p:txBody>
          <a:bodyPr wrap="square" rtlCol="0">
            <a:spAutoFit/>
          </a:bodyPr>
          <a:lstStyle/>
          <a:p>
            <a:r>
              <a:rPr lang="da-DK" sz="3000" b="1" dirty="0">
                <a:latin typeface="Aral "/>
              </a:rPr>
              <a:t>Sortering i sommerhusområderne?</a:t>
            </a:r>
          </a:p>
        </p:txBody>
      </p:sp>
      <p:pic>
        <p:nvPicPr>
          <p:cNvPr id="8" name="Billede 7" descr="Et billede, der indeholder træ, udendørs, græs, plante&#10;&#10;Automatisk genereret beskrivelse">
            <a:extLst>
              <a:ext uri="{FF2B5EF4-FFF2-40B4-BE49-F238E27FC236}">
                <a16:creationId xmlns:a16="http://schemas.microsoft.com/office/drawing/2014/main" xmlns="" id="{E736BB60-DD38-44D0-A392-2C8338882C8B}"/>
              </a:ext>
            </a:extLst>
          </p:cNvPr>
          <p:cNvPicPr>
            <a:picLocks noChangeAspect="1"/>
          </p:cNvPicPr>
          <p:nvPr/>
        </p:nvPicPr>
        <p:blipFill>
          <a:blip r:embed="rId3"/>
          <a:stretch>
            <a:fillRect/>
          </a:stretch>
        </p:blipFill>
        <p:spPr>
          <a:xfrm>
            <a:off x="681135" y="1329856"/>
            <a:ext cx="7471954" cy="41982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1174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719F00A-DBD3-458F-84C8-73B7139DE685}"/>
              </a:ext>
            </a:extLst>
          </p:cNvPr>
          <p:cNvSpPr>
            <a:spLocks noGrp="1"/>
          </p:cNvSpPr>
          <p:nvPr>
            <p:ph type="title"/>
          </p:nvPr>
        </p:nvSpPr>
        <p:spPr>
          <a:xfrm>
            <a:off x="612648" y="500042"/>
            <a:ext cx="7882128" cy="551518"/>
          </a:xfrm>
        </p:spPr>
        <p:txBody>
          <a:bodyPr/>
          <a:lstStyle/>
          <a:p>
            <a:r>
              <a:rPr lang="da-DK" dirty="0"/>
              <a:t>Restaffald</a:t>
            </a:r>
          </a:p>
        </p:txBody>
      </p:sp>
      <p:sp>
        <p:nvSpPr>
          <p:cNvPr id="4" name="Pladsholder til indhold 3">
            <a:extLst>
              <a:ext uri="{FF2B5EF4-FFF2-40B4-BE49-F238E27FC236}">
                <a16:creationId xmlns:a16="http://schemas.microsoft.com/office/drawing/2014/main" xmlns="" id="{14D5B476-C271-4688-9C73-EBB7F1CE0043}"/>
              </a:ext>
            </a:extLst>
          </p:cNvPr>
          <p:cNvSpPr>
            <a:spLocks noGrp="1"/>
          </p:cNvSpPr>
          <p:nvPr>
            <p:ph sz="half" idx="2"/>
          </p:nvPr>
        </p:nvSpPr>
        <p:spPr>
          <a:xfrm>
            <a:off x="612648" y="1303027"/>
            <a:ext cx="7214616" cy="4933181"/>
          </a:xfrm>
        </p:spPr>
        <p:txBody>
          <a:bodyPr>
            <a:normAutofit/>
          </a:bodyPr>
          <a:lstStyle/>
          <a:p>
            <a:pPr marL="0" indent="0">
              <a:spcBef>
                <a:spcPts val="0"/>
              </a:spcBef>
              <a:spcAft>
                <a:spcPts val="600"/>
              </a:spcAft>
              <a:buNone/>
            </a:pPr>
            <a:r>
              <a:rPr lang="da-DK" b="1" dirty="0"/>
              <a:t>Ved sommerhuset</a:t>
            </a:r>
          </a:p>
          <a:p>
            <a:pPr marL="0" indent="0">
              <a:spcBef>
                <a:spcPts val="0"/>
              </a:spcBef>
              <a:spcAft>
                <a:spcPts val="600"/>
              </a:spcAft>
              <a:buNone/>
            </a:pPr>
            <a:r>
              <a:rPr lang="da-DK" u="sng" dirty="0"/>
              <a:t>Sække og containere</a:t>
            </a:r>
          </a:p>
          <a:p>
            <a:pPr>
              <a:spcBef>
                <a:spcPts val="0"/>
              </a:spcBef>
              <a:spcAft>
                <a:spcPts val="600"/>
              </a:spcAft>
            </a:pPr>
            <a:r>
              <a:rPr lang="da-DK" dirty="0"/>
              <a:t>Mulighed for tilkøb af ekstratømninger ved ordinære tømninger    </a:t>
            </a:r>
          </a:p>
          <a:p>
            <a:pPr>
              <a:spcBef>
                <a:spcPts val="0"/>
              </a:spcBef>
              <a:spcAft>
                <a:spcPts val="600"/>
              </a:spcAft>
            </a:pPr>
            <a:r>
              <a:rPr lang="da-DK" dirty="0"/>
              <a:t>Mulighed for tilkøb af lørdagstømninger (min. 25 enheder)</a:t>
            </a:r>
          </a:p>
          <a:p>
            <a:pPr marL="0" indent="0">
              <a:spcBef>
                <a:spcPts val="0"/>
              </a:spcBef>
              <a:spcAft>
                <a:spcPts val="600"/>
              </a:spcAft>
              <a:buNone/>
            </a:pPr>
            <a:r>
              <a:rPr lang="da-DK" dirty="0"/>
              <a:t/>
            </a:r>
            <a:br>
              <a:rPr lang="da-DK" dirty="0"/>
            </a:br>
            <a:r>
              <a:rPr lang="da-DK" u="sng" dirty="0"/>
              <a:t>Afhentning</a:t>
            </a:r>
          </a:p>
          <a:p>
            <a:pPr>
              <a:spcBef>
                <a:spcPts val="0"/>
              </a:spcBef>
              <a:spcAft>
                <a:spcPts val="600"/>
              </a:spcAft>
            </a:pPr>
            <a:r>
              <a:rPr lang="da-DK" dirty="0"/>
              <a:t>Sommer: hver uge</a:t>
            </a:r>
          </a:p>
          <a:p>
            <a:pPr>
              <a:spcBef>
                <a:spcPts val="0"/>
              </a:spcBef>
              <a:spcAft>
                <a:spcPts val="600"/>
              </a:spcAft>
            </a:pPr>
            <a:r>
              <a:rPr lang="da-DK" dirty="0"/>
              <a:t>Vinter: hver 14. dag</a:t>
            </a:r>
          </a:p>
          <a:p>
            <a:pPr marL="0" indent="0">
              <a:spcBef>
                <a:spcPts val="0"/>
              </a:spcBef>
              <a:spcAft>
                <a:spcPts val="600"/>
              </a:spcAft>
              <a:buNone/>
            </a:pPr>
            <a:r>
              <a:rPr lang="da-DK" u="sng" dirty="0"/>
              <a:t/>
            </a:r>
            <a:br>
              <a:rPr lang="da-DK" u="sng" dirty="0"/>
            </a:br>
            <a:r>
              <a:rPr lang="da-DK" b="1" dirty="0"/>
              <a:t>Ved rastepladser</a:t>
            </a:r>
          </a:p>
          <a:p>
            <a:pPr>
              <a:spcBef>
                <a:spcPts val="0"/>
              </a:spcBef>
              <a:spcAft>
                <a:spcPts val="600"/>
              </a:spcAft>
            </a:pPr>
            <a:r>
              <a:rPr lang="da-DK" dirty="0"/>
              <a:t>Sække skiftes løbende</a:t>
            </a:r>
            <a:br>
              <a:rPr lang="da-DK" dirty="0"/>
            </a:br>
            <a:r>
              <a:rPr lang="da-DK" dirty="0"/>
              <a:t>Kun til brug for rasteplads-gæster!</a:t>
            </a:r>
          </a:p>
          <a:p>
            <a:pPr marL="0" indent="0">
              <a:buNone/>
            </a:pPr>
            <a:endParaRPr lang="da-DK" dirty="0"/>
          </a:p>
          <a:p>
            <a:pPr marL="0" indent="0">
              <a:buNone/>
            </a:pPr>
            <a:endParaRPr lang="da-DK" dirty="0"/>
          </a:p>
          <a:p>
            <a:endParaRPr lang="da-DK" dirty="0"/>
          </a:p>
          <a:p>
            <a:pPr marL="0" indent="0">
              <a:buNone/>
            </a:pPr>
            <a:endParaRPr lang="da-DK" dirty="0"/>
          </a:p>
          <a:p>
            <a:endParaRPr lang="da-DK" dirty="0"/>
          </a:p>
        </p:txBody>
      </p:sp>
      <p:sp>
        <p:nvSpPr>
          <p:cNvPr id="7" name="Pladsholder til dato 6">
            <a:extLst>
              <a:ext uri="{FF2B5EF4-FFF2-40B4-BE49-F238E27FC236}">
                <a16:creationId xmlns:a16="http://schemas.microsoft.com/office/drawing/2014/main" xmlns="" id="{90CF6CBD-061A-4DFD-B7F5-51384540FD6F}"/>
              </a:ext>
            </a:extLst>
          </p:cNvPr>
          <p:cNvSpPr>
            <a:spLocks noGrp="1"/>
          </p:cNvSpPr>
          <p:nvPr>
            <p:ph type="dt" sz="half" idx="10"/>
          </p:nvPr>
        </p:nvSpPr>
        <p:spPr/>
        <p:txBody>
          <a:bodyPr/>
          <a:lstStyle/>
          <a:p>
            <a:fld id="{CE4431DB-D488-4407-A7C8-F1B0259B5430}" type="datetime1">
              <a:rPr lang="da-DK" smtClean="0"/>
              <a:t>15-12-2019</a:t>
            </a:fld>
            <a:endParaRPr lang="da-DK" dirty="0"/>
          </a:p>
        </p:txBody>
      </p:sp>
    </p:spTree>
    <p:extLst>
      <p:ext uri="{BB962C8B-B14F-4D97-AF65-F5344CB8AC3E}">
        <p14:creationId xmlns:p14="http://schemas.microsoft.com/office/powerpoint/2010/main" val="1425059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5D01F560-1BC0-42C3-97A9-6DDCE523677F}"/>
              </a:ext>
            </a:extLst>
          </p:cNvPr>
          <p:cNvSpPr>
            <a:spLocks noGrp="1"/>
          </p:cNvSpPr>
          <p:nvPr>
            <p:ph type="title"/>
          </p:nvPr>
        </p:nvSpPr>
        <p:spPr>
          <a:xfrm>
            <a:off x="448750" y="567468"/>
            <a:ext cx="3227138" cy="2154397"/>
          </a:xfrm>
        </p:spPr>
        <p:txBody>
          <a:bodyPr>
            <a:normAutofit/>
          </a:bodyPr>
          <a:lstStyle/>
          <a:p>
            <a:r>
              <a:rPr lang="da-DK" dirty="0"/>
              <a:t>Affaldsøer i </a:t>
            </a:r>
            <a:br>
              <a:rPr lang="da-DK" dirty="0"/>
            </a:br>
            <a:r>
              <a:rPr lang="da-DK" dirty="0"/>
              <a:t>Hals og Hou</a:t>
            </a:r>
          </a:p>
        </p:txBody>
      </p:sp>
      <p:sp>
        <p:nvSpPr>
          <p:cNvPr id="4" name="Pladsholder til indhold 3">
            <a:extLst>
              <a:ext uri="{FF2B5EF4-FFF2-40B4-BE49-F238E27FC236}">
                <a16:creationId xmlns:a16="http://schemas.microsoft.com/office/drawing/2014/main" xmlns="" id="{9B6948F3-D2DF-4EB3-9823-D401AB4B512A}"/>
              </a:ext>
            </a:extLst>
          </p:cNvPr>
          <p:cNvSpPr>
            <a:spLocks noGrp="1"/>
          </p:cNvSpPr>
          <p:nvPr>
            <p:ph sz="half" idx="1"/>
          </p:nvPr>
        </p:nvSpPr>
        <p:spPr>
          <a:xfrm>
            <a:off x="448750" y="2721866"/>
            <a:ext cx="3777932" cy="3451859"/>
          </a:xfrm>
        </p:spPr>
        <p:txBody>
          <a:bodyPr/>
          <a:lstStyle/>
          <a:p>
            <a:pPr marL="0" indent="0">
              <a:buNone/>
            </a:pPr>
            <a:r>
              <a:rPr lang="da-DK" sz="2000" dirty="0"/>
              <a:t>Placering af kuber til fx </a:t>
            </a:r>
          </a:p>
          <a:p>
            <a:pPr marL="285750" indent="-285750">
              <a:buFont typeface="Arial" panose="020B0604020202020204" pitchFamily="34" charset="0"/>
              <a:buChar char="•"/>
            </a:pPr>
            <a:r>
              <a:rPr lang="da-DK" sz="2000" dirty="0"/>
              <a:t>Papir og pap</a:t>
            </a:r>
          </a:p>
          <a:p>
            <a:pPr marL="285750" indent="-285750">
              <a:buFont typeface="Arial" panose="020B0604020202020204" pitchFamily="34" charset="0"/>
              <a:buChar char="•"/>
            </a:pPr>
            <a:r>
              <a:rPr lang="da-DK" sz="2000" dirty="0"/>
              <a:t>Glas og flasker</a:t>
            </a:r>
          </a:p>
          <a:p>
            <a:pPr marL="285750" indent="-285750">
              <a:buFont typeface="Arial" panose="020B0604020202020204" pitchFamily="34" charset="0"/>
              <a:buChar char="•"/>
            </a:pPr>
            <a:r>
              <a:rPr lang="da-DK" sz="2000" dirty="0"/>
              <a:t>Plast og metal</a:t>
            </a:r>
          </a:p>
          <a:p>
            <a:pPr marL="0" indent="0">
              <a:buNone/>
            </a:pPr>
            <a:endParaRPr lang="da-DK" sz="2000" dirty="0"/>
          </a:p>
          <a:p>
            <a:pPr marL="0" indent="0">
              <a:buNone/>
            </a:pPr>
            <a:endParaRPr lang="da-DK" dirty="0"/>
          </a:p>
        </p:txBody>
      </p:sp>
      <p:sp>
        <p:nvSpPr>
          <p:cNvPr id="6" name="Pladsholder til indhold 5">
            <a:extLst>
              <a:ext uri="{FF2B5EF4-FFF2-40B4-BE49-F238E27FC236}">
                <a16:creationId xmlns:a16="http://schemas.microsoft.com/office/drawing/2014/main" xmlns="" id="{B4990F28-0AF5-4AA0-A05F-0C1AE7B800B9}"/>
              </a:ext>
            </a:extLst>
          </p:cNvPr>
          <p:cNvSpPr>
            <a:spLocks noGrp="1"/>
          </p:cNvSpPr>
          <p:nvPr>
            <p:ph sz="half" idx="2"/>
          </p:nvPr>
        </p:nvSpPr>
        <p:spPr/>
        <p:txBody>
          <a:bodyPr/>
          <a:lstStyle/>
          <a:p>
            <a:endParaRPr lang="da-DK"/>
          </a:p>
        </p:txBody>
      </p:sp>
      <p:pic>
        <p:nvPicPr>
          <p:cNvPr id="7" name="Billede 6" descr="Et billede, der indeholder bygning, udendørs&#10;&#10;Automatisk genereret beskrivelse">
            <a:extLst>
              <a:ext uri="{FF2B5EF4-FFF2-40B4-BE49-F238E27FC236}">
                <a16:creationId xmlns:a16="http://schemas.microsoft.com/office/drawing/2014/main" xmlns="" id="{2E23568F-498B-422A-B182-522D27C94A21}"/>
              </a:ext>
            </a:extLst>
          </p:cNvPr>
          <p:cNvPicPr>
            <a:picLocks noChangeAspect="1"/>
          </p:cNvPicPr>
          <p:nvPr/>
        </p:nvPicPr>
        <p:blipFill>
          <a:blip r:embed="rId2"/>
          <a:stretch>
            <a:fillRect/>
          </a:stretch>
        </p:blipFill>
        <p:spPr>
          <a:xfrm>
            <a:off x="3793958" y="0"/>
            <a:ext cx="5350042" cy="6858000"/>
          </a:xfrm>
          <a:prstGeom prst="rect">
            <a:avLst/>
          </a:prstGeom>
        </p:spPr>
      </p:pic>
    </p:spTree>
    <p:extLst>
      <p:ext uri="{BB962C8B-B14F-4D97-AF65-F5344CB8AC3E}">
        <p14:creationId xmlns:p14="http://schemas.microsoft.com/office/powerpoint/2010/main" val="2854296199"/>
      </p:ext>
    </p:extLst>
  </p:cSld>
  <p:clrMapOvr>
    <a:masterClrMapping/>
  </p:clrMapOvr>
</p:sld>
</file>

<file path=ppt/theme/theme1.xml><?xml version="1.0" encoding="utf-8"?>
<a:theme xmlns:a="http://schemas.openxmlformats.org/drawingml/2006/main" name="Office-tema">
  <a:themeElements>
    <a:clrScheme name="Brugerdefineret 14">
      <a:dk1>
        <a:srgbClr val="000000"/>
      </a:dk1>
      <a:lt1>
        <a:srgbClr val="FFFFFF"/>
      </a:lt1>
      <a:dk2>
        <a:srgbClr val="44546A"/>
      </a:dk2>
      <a:lt2>
        <a:srgbClr val="E7E6E6"/>
      </a:lt2>
      <a:accent1>
        <a:srgbClr val="006171"/>
      </a:accent1>
      <a:accent2>
        <a:srgbClr val="E1513C"/>
      </a:accent2>
      <a:accent3>
        <a:srgbClr val="00A7B5"/>
      </a:accent3>
      <a:accent4>
        <a:srgbClr val="FFC000"/>
      </a:accent4>
      <a:accent5>
        <a:srgbClr val="00B388"/>
      </a:accent5>
      <a:accent6>
        <a:srgbClr val="D9D9D6"/>
      </a:accent6>
      <a:hlink>
        <a:srgbClr val="000000"/>
      </a:hlink>
      <a:folHlink>
        <a:srgbClr val="000000"/>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owerPoint-skabelon - Arial - Kopi" id="{D2425728-248A-4CE4-BAC8-260A068DBDDC}" vid="{9F48EC59-F659-4CF2-872B-331FCBBC5D0D}"/>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AalborgForsyning</Template>
  <TotalTime>2126</TotalTime>
  <Words>563</Words>
  <Application>Microsoft Office PowerPoint</Application>
  <PresentationFormat>Skærmshow (4:3)</PresentationFormat>
  <Paragraphs>117</Paragraphs>
  <Slides>15</Slides>
  <Notes>6</Notes>
  <HiddenSlides>0</HiddenSlides>
  <MMClips>0</MMClips>
  <ScaleCrop>false</ScaleCrop>
  <HeadingPairs>
    <vt:vector size="4" baseType="variant">
      <vt:variant>
        <vt:lpstr>Tema</vt:lpstr>
      </vt:variant>
      <vt:variant>
        <vt:i4>1</vt:i4>
      </vt:variant>
      <vt:variant>
        <vt:lpstr>Diastitler</vt:lpstr>
      </vt:variant>
      <vt:variant>
        <vt:i4>15</vt:i4>
      </vt:variant>
    </vt:vector>
  </HeadingPairs>
  <TitlesOfParts>
    <vt:vector size="16" baseType="lpstr">
      <vt:lpstr>Office-tema</vt:lpstr>
      <vt:lpstr>Sommerhuse og affald </vt:lpstr>
      <vt:lpstr>Aalborg Kommune - fakta</vt:lpstr>
      <vt:lpstr>Affaldsdata 2018 - fakta</vt:lpstr>
      <vt:lpstr>Affaldspyramide</vt:lpstr>
      <vt:lpstr>Aalborg uden affald – 2014-2025</vt:lpstr>
      <vt:lpstr>EU’s affaldsdirektiv</vt:lpstr>
      <vt:lpstr>PowerPoint-præsentation</vt:lpstr>
      <vt:lpstr>Restaffald</vt:lpstr>
      <vt:lpstr>Affaldsøer i  Hals og Hou</vt:lpstr>
      <vt:lpstr>Affaldsøer i  Hals og Hou</vt:lpstr>
      <vt:lpstr>PowerPoint-præsentation</vt:lpstr>
      <vt:lpstr>Fremtidig sortering for sommerhuse</vt:lpstr>
      <vt:lpstr>Fremtidig sortering for sommerhuse</vt:lpstr>
      <vt:lpstr>PowerPoint-præsentation</vt:lpstr>
      <vt:lpstr>Tak for opmærksomheden!</vt:lpstr>
    </vt:vector>
  </TitlesOfParts>
  <Company>Aalborg Kommune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 affald til ressource</dc:title>
  <dc:creator>Johnni Pape</dc:creator>
  <cp:lastModifiedBy>Henrik Lykkemark</cp:lastModifiedBy>
  <cp:revision>173</cp:revision>
  <cp:lastPrinted>2018-08-13T13:03:41Z</cp:lastPrinted>
  <dcterms:created xsi:type="dcterms:W3CDTF">2018-08-08T11:06:10Z</dcterms:created>
  <dcterms:modified xsi:type="dcterms:W3CDTF">2019-12-15T04:57:54Z</dcterms:modified>
</cp:coreProperties>
</file>